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77" r:id="rId2"/>
    <p:sldId id="295" r:id="rId3"/>
    <p:sldId id="296" r:id="rId4"/>
    <p:sldId id="297" r:id="rId5"/>
    <p:sldId id="315" r:id="rId6"/>
    <p:sldId id="298" r:id="rId7"/>
    <p:sldId id="483" r:id="rId8"/>
    <p:sldId id="299" r:id="rId9"/>
    <p:sldId id="474" r:id="rId10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E9BD"/>
    <a:srgbClr val="FFCC6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15" autoAdjust="0"/>
    <p:restoredTop sz="87929" autoAdjust="0"/>
  </p:normalViewPr>
  <p:slideViewPr>
    <p:cSldViewPr>
      <p:cViewPr varScale="1">
        <p:scale>
          <a:sx n="75" d="100"/>
          <a:sy n="75" d="100"/>
        </p:scale>
        <p:origin x="157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6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riq Gilani" userId="f95dad9b-1e6c-498c-b573-9242e9268dd4" providerId="ADAL" clId="{366499E5-5256-4165-8353-E50C01B9CFF1}"/>
    <pc:docChg chg="undo custSel addSld delSld modSld sldOrd">
      <pc:chgData name="Tariq Gilani" userId="f95dad9b-1e6c-498c-b573-9242e9268dd4" providerId="ADAL" clId="{366499E5-5256-4165-8353-E50C01B9CFF1}" dt="2022-02-02T15:08:16.564" v="3216" actId="47"/>
      <pc:docMkLst>
        <pc:docMk/>
      </pc:docMkLst>
      <pc:sldChg chg="delSp modSp mod modAnim">
        <pc:chgData name="Tariq Gilani" userId="f95dad9b-1e6c-498c-b573-9242e9268dd4" providerId="ADAL" clId="{366499E5-5256-4165-8353-E50C01B9CFF1}" dt="2022-02-02T14:33:49.468" v="2955" actId="1076"/>
        <pc:sldMkLst>
          <pc:docMk/>
          <pc:sldMk cId="0" sldId="295"/>
        </pc:sldMkLst>
        <pc:spChg chg="mod">
          <ac:chgData name="Tariq Gilani" userId="f95dad9b-1e6c-498c-b573-9242e9268dd4" providerId="ADAL" clId="{366499E5-5256-4165-8353-E50C01B9CFF1}" dt="2022-02-02T14:33:49.468" v="2955" actId="1076"/>
          <ac:spMkLst>
            <pc:docMk/>
            <pc:sldMk cId="0" sldId="295"/>
            <ac:spMk id="49176" creationId="{00000000-0000-0000-0000-000000000000}"/>
          </ac:spMkLst>
        </pc:spChg>
        <pc:spChg chg="del mod">
          <ac:chgData name="Tariq Gilani" userId="f95dad9b-1e6c-498c-b573-9242e9268dd4" providerId="ADAL" clId="{366499E5-5256-4165-8353-E50C01B9CFF1}" dt="2022-02-02T14:33:41" v="2954" actId="478"/>
          <ac:spMkLst>
            <pc:docMk/>
            <pc:sldMk cId="0" sldId="295"/>
            <ac:spMk id="49177" creationId="{00000000-0000-0000-0000-000000000000}"/>
          </ac:spMkLst>
        </pc:spChg>
        <pc:graphicFrameChg chg="mod">
          <ac:chgData name="Tariq Gilani" userId="f95dad9b-1e6c-498c-b573-9242e9268dd4" providerId="ADAL" clId="{366499E5-5256-4165-8353-E50C01B9CFF1}" dt="2022-02-02T14:30:54.423" v="2928" actId="1035"/>
          <ac:graphicFrameMkLst>
            <pc:docMk/>
            <pc:sldMk cId="0" sldId="295"/>
            <ac:graphicFrameMk id="49170" creationId="{00000000-0000-0000-0000-000000000000}"/>
          </ac:graphicFrameMkLst>
        </pc:graphicFrameChg>
      </pc:sldChg>
      <pc:sldChg chg="addSp delSp modSp mod delAnim modAnim">
        <pc:chgData name="Tariq Gilani" userId="f95dad9b-1e6c-498c-b573-9242e9268dd4" providerId="ADAL" clId="{366499E5-5256-4165-8353-E50C01B9CFF1}" dt="2022-02-02T14:45:44.770" v="3045"/>
        <pc:sldMkLst>
          <pc:docMk/>
          <pc:sldMk cId="0" sldId="296"/>
        </pc:sldMkLst>
        <pc:spChg chg="del mod">
          <ac:chgData name="Tariq Gilani" userId="f95dad9b-1e6c-498c-b573-9242e9268dd4" providerId="ADAL" clId="{366499E5-5256-4165-8353-E50C01B9CFF1}" dt="2022-01-30T17:47:24.602" v="2079" actId="478"/>
          <ac:spMkLst>
            <pc:docMk/>
            <pc:sldMk cId="0" sldId="296"/>
            <ac:spMk id="2" creationId="{15E68BBC-E72F-413B-8B3A-B0551EA4DC4A}"/>
          </ac:spMkLst>
        </pc:spChg>
        <pc:spChg chg="add mod">
          <ac:chgData name="Tariq Gilani" userId="f95dad9b-1e6c-498c-b573-9242e9268dd4" providerId="ADAL" clId="{366499E5-5256-4165-8353-E50C01B9CFF1}" dt="2022-02-02T14:38:59.864" v="2987" actId="255"/>
          <ac:spMkLst>
            <pc:docMk/>
            <pc:sldMk cId="0" sldId="296"/>
            <ac:spMk id="4" creationId="{2972FEB7-D1F6-47A6-9549-5E61054C28E8}"/>
          </ac:spMkLst>
        </pc:spChg>
        <pc:spChg chg="add mod">
          <ac:chgData name="Tariq Gilani" userId="f95dad9b-1e6c-498c-b573-9242e9268dd4" providerId="ADAL" clId="{366499E5-5256-4165-8353-E50C01B9CFF1}" dt="2022-02-02T14:40:36.957" v="3002" actId="1076"/>
          <ac:spMkLst>
            <pc:docMk/>
            <pc:sldMk cId="0" sldId="296"/>
            <ac:spMk id="50" creationId="{E740A9E1-5629-4B5A-865A-858ED25551F4}"/>
          </ac:spMkLst>
        </pc:spChg>
        <pc:spChg chg="mod">
          <ac:chgData name="Tariq Gilani" userId="f95dad9b-1e6c-498c-b573-9242e9268dd4" providerId="ADAL" clId="{366499E5-5256-4165-8353-E50C01B9CFF1}" dt="2022-01-30T17:46:16.251" v="2072" actId="2711"/>
          <ac:spMkLst>
            <pc:docMk/>
            <pc:sldMk cId="0" sldId="296"/>
            <ac:spMk id="54274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38:52.924" v="2985" actId="1076"/>
          <ac:spMkLst>
            <pc:docMk/>
            <pc:sldMk cId="0" sldId="296"/>
            <ac:spMk id="54275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1-30T18:49:02.520" v="2848" actId="20577"/>
          <ac:spMkLst>
            <pc:docMk/>
            <pc:sldMk cId="0" sldId="296"/>
            <ac:spMk id="54276" creationId="{00000000-0000-0000-0000-000000000000}"/>
          </ac:spMkLst>
        </pc:spChg>
        <pc:spChg chg="add mod">
          <ac:chgData name="Tariq Gilani" userId="f95dad9b-1e6c-498c-b573-9242e9268dd4" providerId="ADAL" clId="{366499E5-5256-4165-8353-E50C01B9CFF1}" dt="2022-02-02T14:39:17.916" v="2995" actId="1076"/>
          <ac:spMkLst>
            <pc:docMk/>
            <pc:sldMk cId="0" sldId="296"/>
            <ac:spMk id="54277" creationId="{00000000-0000-0000-0000-000000000000}"/>
          </ac:spMkLst>
        </pc:spChg>
        <pc:spChg chg="add mod">
          <ac:chgData name="Tariq Gilani" userId="f95dad9b-1e6c-498c-b573-9242e9268dd4" providerId="ADAL" clId="{366499E5-5256-4165-8353-E50C01B9CFF1}" dt="2022-02-02T14:40:32.036" v="3000" actId="1076"/>
          <ac:spMkLst>
            <pc:docMk/>
            <pc:sldMk cId="0" sldId="296"/>
            <ac:spMk id="54278" creationId="{00000000-0000-0000-0000-000000000000}"/>
          </ac:spMkLst>
        </pc:spChg>
        <pc:spChg chg="add mod">
          <ac:chgData name="Tariq Gilani" userId="f95dad9b-1e6c-498c-b573-9242e9268dd4" providerId="ADAL" clId="{366499E5-5256-4165-8353-E50C01B9CFF1}" dt="2022-02-02T14:42:28.585" v="3024" actId="255"/>
          <ac:spMkLst>
            <pc:docMk/>
            <pc:sldMk cId="0" sldId="296"/>
            <ac:spMk id="54280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44:33.340" v="3026" actId="164"/>
          <ac:spMkLst>
            <pc:docMk/>
            <pc:sldMk cId="0" sldId="296"/>
            <ac:spMk id="54283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44:33.340" v="3026" actId="164"/>
          <ac:spMkLst>
            <pc:docMk/>
            <pc:sldMk cId="0" sldId="296"/>
            <ac:spMk id="54284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44:33.340" v="3026" actId="164"/>
          <ac:spMkLst>
            <pc:docMk/>
            <pc:sldMk cId="0" sldId="296"/>
            <ac:spMk id="54285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44:33.340" v="3026" actId="164"/>
          <ac:spMkLst>
            <pc:docMk/>
            <pc:sldMk cId="0" sldId="296"/>
            <ac:spMk id="54286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44:33.340" v="3026" actId="164"/>
          <ac:spMkLst>
            <pc:docMk/>
            <pc:sldMk cId="0" sldId="296"/>
            <ac:spMk id="54287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44:33.340" v="3026" actId="164"/>
          <ac:spMkLst>
            <pc:docMk/>
            <pc:sldMk cId="0" sldId="296"/>
            <ac:spMk id="54288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44:33.340" v="3026" actId="164"/>
          <ac:spMkLst>
            <pc:docMk/>
            <pc:sldMk cId="0" sldId="296"/>
            <ac:spMk id="54289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44:33.340" v="3026" actId="164"/>
          <ac:spMkLst>
            <pc:docMk/>
            <pc:sldMk cId="0" sldId="296"/>
            <ac:spMk id="54290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44:33.340" v="3026" actId="164"/>
          <ac:spMkLst>
            <pc:docMk/>
            <pc:sldMk cId="0" sldId="296"/>
            <ac:spMk id="54291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44:33.340" v="3026" actId="164"/>
          <ac:spMkLst>
            <pc:docMk/>
            <pc:sldMk cId="0" sldId="296"/>
            <ac:spMk id="54292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44:33.340" v="3026" actId="164"/>
          <ac:spMkLst>
            <pc:docMk/>
            <pc:sldMk cId="0" sldId="296"/>
            <ac:spMk id="54293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44:33.340" v="3026" actId="164"/>
          <ac:spMkLst>
            <pc:docMk/>
            <pc:sldMk cId="0" sldId="296"/>
            <ac:spMk id="54294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44:33.340" v="3026" actId="164"/>
          <ac:spMkLst>
            <pc:docMk/>
            <pc:sldMk cId="0" sldId="296"/>
            <ac:spMk id="54295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44:33.340" v="3026" actId="164"/>
          <ac:spMkLst>
            <pc:docMk/>
            <pc:sldMk cId="0" sldId="296"/>
            <ac:spMk id="54296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44:33.340" v="3026" actId="164"/>
          <ac:spMkLst>
            <pc:docMk/>
            <pc:sldMk cId="0" sldId="296"/>
            <ac:spMk id="54297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45:23.125" v="3041" actId="164"/>
          <ac:spMkLst>
            <pc:docMk/>
            <pc:sldMk cId="0" sldId="296"/>
            <ac:spMk id="54298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45:23.125" v="3041" actId="164"/>
          <ac:spMkLst>
            <pc:docMk/>
            <pc:sldMk cId="0" sldId="296"/>
            <ac:spMk id="54299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45:23.125" v="3041" actId="164"/>
          <ac:spMkLst>
            <pc:docMk/>
            <pc:sldMk cId="0" sldId="296"/>
            <ac:spMk id="54300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45:23.125" v="3041" actId="164"/>
          <ac:spMkLst>
            <pc:docMk/>
            <pc:sldMk cId="0" sldId="296"/>
            <ac:spMk id="54301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45:23.125" v="3041" actId="164"/>
          <ac:spMkLst>
            <pc:docMk/>
            <pc:sldMk cId="0" sldId="296"/>
            <ac:spMk id="54302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45:23.125" v="3041" actId="164"/>
          <ac:spMkLst>
            <pc:docMk/>
            <pc:sldMk cId="0" sldId="296"/>
            <ac:spMk id="54303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45:23.125" v="3041" actId="164"/>
          <ac:spMkLst>
            <pc:docMk/>
            <pc:sldMk cId="0" sldId="296"/>
            <ac:spMk id="54304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45:23.125" v="3041" actId="164"/>
          <ac:spMkLst>
            <pc:docMk/>
            <pc:sldMk cId="0" sldId="296"/>
            <ac:spMk id="54305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45:23.125" v="3041" actId="164"/>
          <ac:spMkLst>
            <pc:docMk/>
            <pc:sldMk cId="0" sldId="296"/>
            <ac:spMk id="54306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45:23.125" v="3041" actId="164"/>
          <ac:spMkLst>
            <pc:docMk/>
            <pc:sldMk cId="0" sldId="296"/>
            <ac:spMk id="54307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45:23.125" v="3041" actId="164"/>
          <ac:spMkLst>
            <pc:docMk/>
            <pc:sldMk cId="0" sldId="296"/>
            <ac:spMk id="54308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45:23.125" v="3041" actId="164"/>
          <ac:spMkLst>
            <pc:docMk/>
            <pc:sldMk cId="0" sldId="296"/>
            <ac:spMk id="54309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45:23.125" v="3041" actId="164"/>
          <ac:spMkLst>
            <pc:docMk/>
            <pc:sldMk cId="0" sldId="296"/>
            <ac:spMk id="54310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45:23.125" v="3041" actId="164"/>
          <ac:spMkLst>
            <pc:docMk/>
            <pc:sldMk cId="0" sldId="296"/>
            <ac:spMk id="54311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45:23.125" v="3041" actId="164"/>
          <ac:spMkLst>
            <pc:docMk/>
            <pc:sldMk cId="0" sldId="296"/>
            <ac:spMk id="54312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45:23.125" v="3041" actId="164"/>
          <ac:spMkLst>
            <pc:docMk/>
            <pc:sldMk cId="0" sldId="296"/>
            <ac:spMk id="54313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45:23.125" v="3041" actId="164"/>
          <ac:spMkLst>
            <pc:docMk/>
            <pc:sldMk cId="0" sldId="296"/>
            <ac:spMk id="54314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45:23.125" v="3041" actId="164"/>
          <ac:spMkLst>
            <pc:docMk/>
            <pc:sldMk cId="0" sldId="296"/>
            <ac:spMk id="54315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44:33.340" v="3026" actId="164"/>
          <ac:spMkLst>
            <pc:docMk/>
            <pc:sldMk cId="0" sldId="296"/>
            <ac:spMk id="54316" creationId="{00000000-0000-0000-0000-000000000000}"/>
          </ac:spMkLst>
        </pc:spChg>
        <pc:grpChg chg="add mod">
          <ac:chgData name="Tariq Gilani" userId="f95dad9b-1e6c-498c-b573-9242e9268dd4" providerId="ADAL" clId="{366499E5-5256-4165-8353-E50C01B9CFF1}" dt="2022-02-02T14:44:33.340" v="3026" actId="164"/>
          <ac:grpSpMkLst>
            <pc:docMk/>
            <pc:sldMk cId="0" sldId="296"/>
            <ac:grpSpMk id="9" creationId="{CEC56F7B-8EC3-45DF-925B-05FFAD90589D}"/>
          </ac:grpSpMkLst>
        </pc:grpChg>
        <pc:grpChg chg="add mod">
          <ac:chgData name="Tariq Gilani" userId="f95dad9b-1e6c-498c-b573-9242e9268dd4" providerId="ADAL" clId="{366499E5-5256-4165-8353-E50C01B9CFF1}" dt="2022-02-02T14:45:23.125" v="3041" actId="164"/>
          <ac:grpSpMkLst>
            <pc:docMk/>
            <pc:sldMk cId="0" sldId="296"/>
            <ac:grpSpMk id="10" creationId="{28F821E7-36D6-4A15-9620-280F9D41F394}"/>
          </ac:grpSpMkLst>
        </pc:grpChg>
        <pc:graphicFrameChg chg="del mod replId">
          <ac:chgData name="Tariq Gilani" userId="f95dad9b-1e6c-498c-b573-9242e9268dd4" providerId="ADAL" clId="{366499E5-5256-4165-8353-E50C01B9CFF1}" dt="2022-02-02T14:36:37.265" v="2960"/>
          <ac:graphicFrameMkLst>
            <pc:docMk/>
            <pc:sldMk cId="0" sldId="296"/>
            <ac:graphicFrameMk id="2" creationId="{00000000-0000-0000-0000-000000000000}"/>
          </ac:graphicFrameMkLst>
        </pc:graphicFrameChg>
        <pc:graphicFrameChg chg="del mod replId">
          <ac:chgData name="Tariq Gilani" userId="f95dad9b-1e6c-498c-b573-9242e9268dd4" providerId="ADAL" clId="{366499E5-5256-4165-8353-E50C01B9CFF1}" dt="2022-02-02T14:39:05.375" v="2989"/>
          <ac:graphicFrameMkLst>
            <pc:docMk/>
            <pc:sldMk cId="0" sldId="296"/>
            <ac:graphicFrameMk id="5" creationId="{00000000-0000-0000-0000-000000000000}"/>
          </ac:graphicFrameMkLst>
        </pc:graphicFrameChg>
        <pc:graphicFrameChg chg="del mod replId">
          <ac:chgData name="Tariq Gilani" userId="f95dad9b-1e6c-498c-b573-9242e9268dd4" providerId="ADAL" clId="{366499E5-5256-4165-8353-E50C01B9CFF1}" dt="2022-02-02T14:42:06.001" v="3019"/>
          <ac:graphicFrameMkLst>
            <pc:docMk/>
            <pc:sldMk cId="0" sldId="296"/>
            <ac:graphicFrameMk id="7" creationId="{00000000-0000-0000-0000-000000000000}"/>
          </ac:graphicFrameMkLst>
        </pc:graphicFrameChg>
        <pc:graphicFrameChg chg="mod">
          <ac:chgData name="Tariq Gilani" userId="f95dad9b-1e6c-498c-b573-9242e9268dd4" providerId="ADAL" clId="{366499E5-5256-4165-8353-E50C01B9CFF1}" dt="2022-02-02T14:41:11.524" v="3005" actId="1076"/>
          <ac:graphicFrameMkLst>
            <pc:docMk/>
            <pc:sldMk cId="0" sldId="296"/>
            <ac:graphicFrameMk id="54281" creationId="{00000000-0000-0000-0000-000000000000}"/>
          </ac:graphicFrameMkLst>
        </pc:graphicFrameChg>
      </pc:sldChg>
      <pc:sldChg chg="addSp delSp modSp mod modAnim">
        <pc:chgData name="Tariq Gilani" userId="f95dad9b-1e6c-498c-b573-9242e9268dd4" providerId="ADAL" clId="{366499E5-5256-4165-8353-E50C01B9CFF1}" dt="2022-02-02T14:47:59.587" v="3062"/>
        <pc:sldMkLst>
          <pc:docMk/>
          <pc:sldMk cId="0" sldId="297"/>
        </pc:sldMkLst>
        <pc:spChg chg="del">
          <ac:chgData name="Tariq Gilani" userId="f95dad9b-1e6c-498c-b573-9242e9268dd4" providerId="ADAL" clId="{366499E5-5256-4165-8353-E50C01B9CFF1}" dt="2022-01-30T17:47:34.395" v="2080" actId="478"/>
          <ac:spMkLst>
            <pc:docMk/>
            <pc:sldMk cId="0" sldId="297"/>
            <ac:spMk id="2" creationId="{C9212641-3E34-455F-810B-DAAC5EB7612B}"/>
          </ac:spMkLst>
        </pc:spChg>
        <pc:spChg chg="add mod">
          <ac:chgData name="Tariq Gilani" userId="f95dad9b-1e6c-498c-b573-9242e9268dd4" providerId="ADAL" clId="{366499E5-5256-4165-8353-E50C01B9CFF1}" dt="2022-01-30T18:51:29.918" v="2866" actId="20577"/>
          <ac:spMkLst>
            <pc:docMk/>
            <pc:sldMk cId="0" sldId="297"/>
            <ac:spMk id="5" creationId="{DDC9C608-F32A-4266-B37B-017A0AF16BC3}"/>
          </ac:spMkLst>
        </pc:spChg>
        <pc:spChg chg="add mod">
          <ac:chgData name="Tariq Gilani" userId="f95dad9b-1e6c-498c-b573-9242e9268dd4" providerId="ADAL" clId="{366499E5-5256-4165-8353-E50C01B9CFF1}" dt="2022-01-30T18:51:23.078" v="2863" actId="1076"/>
          <ac:spMkLst>
            <pc:docMk/>
            <pc:sldMk cId="0" sldId="297"/>
            <ac:spMk id="28" creationId="{3B8D70C9-C61F-4A0B-99D2-A0A741DFC78E}"/>
          </ac:spMkLst>
        </pc:spChg>
        <pc:spChg chg="add mod">
          <ac:chgData name="Tariq Gilani" userId="f95dad9b-1e6c-498c-b573-9242e9268dd4" providerId="ADAL" clId="{366499E5-5256-4165-8353-E50C01B9CFF1}" dt="2022-02-02T14:46:59.196" v="3053" actId="1076"/>
          <ac:spMkLst>
            <pc:docMk/>
            <pc:sldMk cId="0" sldId="297"/>
            <ac:spMk id="29" creationId="{60CD0BC0-28E0-429B-895F-90E77E0A2E7F}"/>
          </ac:spMkLst>
        </pc:spChg>
        <pc:spChg chg="mod">
          <ac:chgData name="Tariq Gilani" userId="f95dad9b-1e6c-498c-b573-9242e9268dd4" providerId="ADAL" clId="{366499E5-5256-4165-8353-E50C01B9CFF1}" dt="2022-01-30T17:46:50.501" v="2075" actId="2711"/>
          <ac:spMkLst>
            <pc:docMk/>
            <pc:sldMk cId="0" sldId="297"/>
            <ac:spMk id="55298" creationId="{00000000-0000-0000-0000-000000000000}"/>
          </ac:spMkLst>
        </pc:spChg>
        <pc:spChg chg="add mod">
          <ac:chgData name="Tariq Gilani" userId="f95dad9b-1e6c-498c-b573-9242e9268dd4" providerId="ADAL" clId="{366499E5-5256-4165-8353-E50C01B9CFF1}" dt="2022-01-30T18:51:00.451" v="2858" actId="1076"/>
          <ac:spMkLst>
            <pc:docMk/>
            <pc:sldMk cId="0" sldId="297"/>
            <ac:spMk id="55300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47:58.003" v="3061" actId="1076"/>
          <ac:spMkLst>
            <pc:docMk/>
            <pc:sldMk cId="0" sldId="297"/>
            <ac:spMk id="55301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44:04.885" v="3025" actId="1076"/>
          <ac:spMkLst>
            <pc:docMk/>
            <pc:sldMk cId="0" sldId="297"/>
            <ac:spMk id="55302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46:02.259" v="3046" actId="164"/>
          <ac:spMkLst>
            <pc:docMk/>
            <pc:sldMk cId="0" sldId="297"/>
            <ac:spMk id="55303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46:02.259" v="3046" actId="164"/>
          <ac:spMkLst>
            <pc:docMk/>
            <pc:sldMk cId="0" sldId="297"/>
            <ac:spMk id="55304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46:02.259" v="3046" actId="164"/>
          <ac:spMkLst>
            <pc:docMk/>
            <pc:sldMk cId="0" sldId="297"/>
            <ac:spMk id="55305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46:02.259" v="3046" actId="164"/>
          <ac:spMkLst>
            <pc:docMk/>
            <pc:sldMk cId="0" sldId="297"/>
            <ac:spMk id="55306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46:02.259" v="3046" actId="164"/>
          <ac:spMkLst>
            <pc:docMk/>
            <pc:sldMk cId="0" sldId="297"/>
            <ac:spMk id="55307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46:02.259" v="3046" actId="164"/>
          <ac:spMkLst>
            <pc:docMk/>
            <pc:sldMk cId="0" sldId="297"/>
            <ac:spMk id="55308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46:02.259" v="3046" actId="164"/>
          <ac:spMkLst>
            <pc:docMk/>
            <pc:sldMk cId="0" sldId="297"/>
            <ac:spMk id="55309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46:02.259" v="3046" actId="164"/>
          <ac:spMkLst>
            <pc:docMk/>
            <pc:sldMk cId="0" sldId="297"/>
            <ac:spMk id="55310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46:02.259" v="3046" actId="164"/>
          <ac:spMkLst>
            <pc:docMk/>
            <pc:sldMk cId="0" sldId="297"/>
            <ac:spMk id="55311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46:02.259" v="3046" actId="164"/>
          <ac:spMkLst>
            <pc:docMk/>
            <pc:sldMk cId="0" sldId="297"/>
            <ac:spMk id="55312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46:02.259" v="3046" actId="164"/>
          <ac:spMkLst>
            <pc:docMk/>
            <pc:sldMk cId="0" sldId="297"/>
            <ac:spMk id="55313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46:02.259" v="3046" actId="164"/>
          <ac:spMkLst>
            <pc:docMk/>
            <pc:sldMk cId="0" sldId="297"/>
            <ac:spMk id="55314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46:02.259" v="3046" actId="164"/>
          <ac:spMkLst>
            <pc:docMk/>
            <pc:sldMk cId="0" sldId="297"/>
            <ac:spMk id="55315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46:02.259" v="3046" actId="164"/>
          <ac:spMkLst>
            <pc:docMk/>
            <pc:sldMk cId="0" sldId="297"/>
            <ac:spMk id="55318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46:02.259" v="3046" actId="164"/>
          <ac:spMkLst>
            <pc:docMk/>
            <pc:sldMk cId="0" sldId="297"/>
            <ac:spMk id="55319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46:02.259" v="3046" actId="164"/>
          <ac:spMkLst>
            <pc:docMk/>
            <pc:sldMk cId="0" sldId="297"/>
            <ac:spMk id="55320" creationId="{00000000-0000-0000-0000-000000000000}"/>
          </ac:spMkLst>
        </pc:spChg>
        <pc:grpChg chg="add mod">
          <ac:chgData name="Tariq Gilani" userId="f95dad9b-1e6c-498c-b573-9242e9268dd4" providerId="ADAL" clId="{366499E5-5256-4165-8353-E50C01B9CFF1}" dt="2022-02-02T14:46:02.259" v="3046" actId="164"/>
          <ac:grpSpMkLst>
            <pc:docMk/>
            <pc:sldMk cId="0" sldId="297"/>
            <ac:grpSpMk id="2" creationId="{32E1E179-E580-4005-8AB8-266FBFF3E61B}"/>
          </ac:grpSpMkLst>
        </pc:grpChg>
        <pc:graphicFrameChg chg="del mod replId">
          <ac:chgData name="Tariq Gilani" userId="f95dad9b-1e6c-498c-b573-9242e9268dd4" providerId="ADAL" clId="{366499E5-5256-4165-8353-E50C01B9CFF1}" dt="2022-01-30T18:50:21.967" v="2851"/>
          <ac:graphicFrameMkLst>
            <pc:docMk/>
            <pc:sldMk cId="0" sldId="297"/>
            <ac:graphicFrameMk id="3" creationId="{00000000-0000-0000-0000-000000000000}"/>
          </ac:graphicFrameMkLst>
        </pc:graphicFrameChg>
        <pc:graphicFrameChg chg="mod">
          <ac:chgData name="Tariq Gilani" userId="f95dad9b-1e6c-498c-b573-9242e9268dd4" providerId="ADAL" clId="{366499E5-5256-4165-8353-E50C01B9CFF1}" dt="2022-02-02T14:46:40.275" v="3051" actId="1076"/>
          <ac:graphicFrameMkLst>
            <pc:docMk/>
            <pc:sldMk cId="0" sldId="297"/>
            <ac:graphicFrameMk id="55299" creationId="{00000000-0000-0000-0000-000000000000}"/>
          </ac:graphicFrameMkLst>
        </pc:graphicFrameChg>
        <pc:graphicFrameChg chg="mod">
          <ac:chgData name="Tariq Gilani" userId="f95dad9b-1e6c-498c-b573-9242e9268dd4" providerId="ADAL" clId="{366499E5-5256-4165-8353-E50C01B9CFF1}" dt="2022-02-02T14:46:09.556" v="3048" actId="1076"/>
          <ac:graphicFrameMkLst>
            <pc:docMk/>
            <pc:sldMk cId="0" sldId="297"/>
            <ac:graphicFrameMk id="55317" creationId="{00000000-0000-0000-0000-000000000000}"/>
          </ac:graphicFrameMkLst>
        </pc:graphicFrameChg>
      </pc:sldChg>
      <pc:sldChg chg="addSp delSp modSp mod delAnim modAnim">
        <pc:chgData name="Tariq Gilani" userId="f95dad9b-1e6c-498c-b573-9242e9268dd4" providerId="ADAL" clId="{366499E5-5256-4165-8353-E50C01B9CFF1}" dt="2022-02-02T15:00:12.810" v="3188" actId="1076"/>
        <pc:sldMkLst>
          <pc:docMk/>
          <pc:sldMk cId="0" sldId="298"/>
        </pc:sldMkLst>
        <pc:spChg chg="del mod">
          <ac:chgData name="Tariq Gilani" userId="f95dad9b-1e6c-498c-b573-9242e9268dd4" providerId="ADAL" clId="{366499E5-5256-4165-8353-E50C01B9CFF1}" dt="2022-01-30T17:49:45.571" v="2099" actId="478"/>
          <ac:spMkLst>
            <pc:docMk/>
            <pc:sldMk cId="0" sldId="298"/>
            <ac:spMk id="2" creationId="{EFC10701-A6B3-487B-9CAF-32828FA4697C}"/>
          </ac:spMkLst>
        </pc:spChg>
        <pc:spChg chg="add mod">
          <ac:chgData name="Tariq Gilani" userId="f95dad9b-1e6c-498c-b573-9242e9268dd4" providerId="ADAL" clId="{366499E5-5256-4165-8353-E50C01B9CFF1}" dt="2022-02-02T14:59:39.737" v="3180" actId="1076"/>
          <ac:spMkLst>
            <pc:docMk/>
            <pc:sldMk cId="0" sldId="298"/>
            <ac:spMk id="4" creationId="{EF36280E-CB16-48CB-93EE-F68EE502E885}"/>
          </ac:spMkLst>
        </pc:spChg>
        <pc:spChg chg="add mod">
          <ac:chgData name="Tariq Gilani" userId="f95dad9b-1e6c-498c-b573-9242e9268dd4" providerId="ADAL" clId="{366499E5-5256-4165-8353-E50C01B9CFF1}" dt="2022-02-02T14:59:24.770" v="3177" actId="1076"/>
          <ac:spMkLst>
            <pc:docMk/>
            <pc:sldMk cId="0" sldId="298"/>
            <ac:spMk id="7" creationId="{36F5A88D-E2B0-483C-A35A-9EA9DA4ED41E}"/>
          </ac:spMkLst>
        </pc:spChg>
        <pc:spChg chg="add del mod">
          <ac:chgData name="Tariq Gilani" userId="f95dad9b-1e6c-498c-b573-9242e9268dd4" providerId="ADAL" clId="{366499E5-5256-4165-8353-E50C01B9CFF1}" dt="2022-02-02T14:59:16.920" v="3174" actId="478"/>
          <ac:spMkLst>
            <pc:docMk/>
            <pc:sldMk cId="0" sldId="298"/>
            <ac:spMk id="8" creationId="{4C32D7E4-67F7-4ED6-B704-7C7DED91C0FF}"/>
          </ac:spMkLst>
        </pc:spChg>
        <pc:spChg chg="add del mod">
          <ac:chgData name="Tariq Gilani" userId="f95dad9b-1e6c-498c-b573-9242e9268dd4" providerId="ADAL" clId="{366499E5-5256-4165-8353-E50C01B9CFF1}" dt="2022-02-02T14:59:20.864" v="3176" actId="478"/>
          <ac:spMkLst>
            <pc:docMk/>
            <pc:sldMk cId="0" sldId="298"/>
            <ac:spMk id="11" creationId="{A126E25C-F81D-48E0-9B5B-9D8F492179C2}"/>
          </ac:spMkLst>
        </pc:spChg>
        <pc:spChg chg="add mod">
          <ac:chgData name="Tariq Gilani" userId="f95dad9b-1e6c-498c-b573-9242e9268dd4" providerId="ADAL" clId="{366499E5-5256-4165-8353-E50C01B9CFF1}" dt="2022-02-02T15:00:09.274" v="3187" actId="1076"/>
          <ac:spMkLst>
            <pc:docMk/>
            <pc:sldMk cId="0" sldId="298"/>
            <ac:spMk id="41" creationId="{CF67F83B-9CF9-47D3-8015-65CE0338E1F5}"/>
          </ac:spMkLst>
        </pc:spChg>
        <pc:spChg chg="add mod">
          <ac:chgData name="Tariq Gilani" userId="f95dad9b-1e6c-498c-b573-9242e9268dd4" providerId="ADAL" clId="{366499E5-5256-4165-8353-E50C01B9CFF1}" dt="2022-02-02T15:00:12.810" v="3188" actId="1076"/>
          <ac:spMkLst>
            <pc:docMk/>
            <pc:sldMk cId="0" sldId="298"/>
            <ac:spMk id="42" creationId="{1743553A-3967-4B1F-A8FD-31BA1569C9D9}"/>
          </ac:spMkLst>
        </pc:spChg>
        <pc:spChg chg="add del mod">
          <ac:chgData name="Tariq Gilani" userId="f95dad9b-1e6c-498c-b573-9242e9268dd4" providerId="ADAL" clId="{366499E5-5256-4165-8353-E50C01B9CFF1}" dt="2022-02-02T14:59:18.674" v="3175" actId="478"/>
          <ac:spMkLst>
            <pc:docMk/>
            <pc:sldMk cId="0" sldId="298"/>
            <ac:spMk id="44" creationId="{68E44830-9916-494D-893B-A5264F2C82AA}"/>
          </ac:spMkLst>
        </pc:spChg>
        <pc:spChg chg="mod">
          <ac:chgData name="Tariq Gilani" userId="f95dad9b-1e6c-498c-b573-9242e9268dd4" providerId="ADAL" clId="{366499E5-5256-4165-8353-E50C01B9CFF1}" dt="2022-01-30T17:47:57.094" v="2083" actId="2711"/>
          <ac:spMkLst>
            <pc:docMk/>
            <pc:sldMk cId="0" sldId="298"/>
            <ac:spMk id="56322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53:23.650" v="3122" actId="1076"/>
          <ac:spMkLst>
            <pc:docMk/>
            <pc:sldMk cId="0" sldId="298"/>
            <ac:spMk id="56323" creationId="{00000000-0000-0000-0000-000000000000}"/>
          </ac:spMkLst>
        </pc:spChg>
        <pc:spChg chg="add mod">
          <ac:chgData name="Tariq Gilani" userId="f95dad9b-1e6c-498c-b573-9242e9268dd4" providerId="ADAL" clId="{366499E5-5256-4165-8353-E50C01B9CFF1}" dt="2022-02-02T14:59:44.930" v="3182" actId="1076"/>
          <ac:spMkLst>
            <pc:docMk/>
            <pc:sldMk cId="0" sldId="298"/>
            <ac:spMk id="56324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59:41.954" v="3181" actId="1076"/>
          <ac:spMkLst>
            <pc:docMk/>
            <pc:sldMk cId="0" sldId="298"/>
            <ac:spMk id="56325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53:31.450" v="3125" actId="1076"/>
          <ac:spMkLst>
            <pc:docMk/>
            <pc:sldMk cId="0" sldId="298"/>
            <ac:spMk id="56330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2-02T14:59:50.930" v="3183" actId="1076"/>
          <ac:spMkLst>
            <pc:docMk/>
            <pc:sldMk cId="0" sldId="298"/>
            <ac:spMk id="56333" creationId="{00000000-0000-0000-0000-000000000000}"/>
          </ac:spMkLst>
        </pc:spChg>
        <pc:spChg chg="add mod">
          <ac:chgData name="Tariq Gilani" userId="f95dad9b-1e6c-498c-b573-9242e9268dd4" providerId="ADAL" clId="{366499E5-5256-4165-8353-E50C01B9CFF1}" dt="2022-02-02T15:00:00.897" v="3186" actId="255"/>
          <ac:spMkLst>
            <pc:docMk/>
            <pc:sldMk cId="0" sldId="298"/>
            <ac:spMk id="56334" creationId="{00000000-0000-0000-0000-000000000000}"/>
          </ac:spMkLst>
        </pc:spChg>
        <pc:spChg chg="del mod">
          <ac:chgData name="Tariq Gilani" userId="f95dad9b-1e6c-498c-b573-9242e9268dd4" providerId="ADAL" clId="{366499E5-5256-4165-8353-E50C01B9CFF1}" dt="2022-01-30T18:02:28.685" v="2120" actId="21"/>
          <ac:spMkLst>
            <pc:docMk/>
            <pc:sldMk cId="0" sldId="298"/>
            <ac:spMk id="56336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1-30T18:03:32.352" v="2127" actId="164"/>
          <ac:spMkLst>
            <pc:docMk/>
            <pc:sldMk cId="0" sldId="298"/>
            <ac:spMk id="56337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1-30T18:03:32.352" v="2127" actId="164"/>
          <ac:spMkLst>
            <pc:docMk/>
            <pc:sldMk cId="0" sldId="298"/>
            <ac:spMk id="56338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1-30T18:03:32.352" v="2127" actId="164"/>
          <ac:spMkLst>
            <pc:docMk/>
            <pc:sldMk cId="0" sldId="298"/>
            <ac:spMk id="56339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1-30T18:03:32.352" v="2127" actId="164"/>
          <ac:spMkLst>
            <pc:docMk/>
            <pc:sldMk cId="0" sldId="298"/>
            <ac:spMk id="56340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1-30T18:03:32.352" v="2127" actId="164"/>
          <ac:spMkLst>
            <pc:docMk/>
            <pc:sldMk cId="0" sldId="298"/>
            <ac:spMk id="56341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1-30T18:03:32.352" v="2127" actId="164"/>
          <ac:spMkLst>
            <pc:docMk/>
            <pc:sldMk cId="0" sldId="298"/>
            <ac:spMk id="56342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1-30T18:03:32.352" v="2127" actId="164"/>
          <ac:spMkLst>
            <pc:docMk/>
            <pc:sldMk cId="0" sldId="298"/>
            <ac:spMk id="56343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1-30T18:03:32.352" v="2127" actId="164"/>
          <ac:spMkLst>
            <pc:docMk/>
            <pc:sldMk cId="0" sldId="298"/>
            <ac:spMk id="56344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1-30T18:03:32.352" v="2127" actId="164"/>
          <ac:spMkLst>
            <pc:docMk/>
            <pc:sldMk cId="0" sldId="298"/>
            <ac:spMk id="56345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1-30T18:03:32.352" v="2127" actId="164"/>
          <ac:spMkLst>
            <pc:docMk/>
            <pc:sldMk cId="0" sldId="298"/>
            <ac:spMk id="56346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1-30T18:03:32.352" v="2127" actId="164"/>
          <ac:spMkLst>
            <pc:docMk/>
            <pc:sldMk cId="0" sldId="298"/>
            <ac:spMk id="56347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1-30T18:03:32.352" v="2127" actId="164"/>
          <ac:spMkLst>
            <pc:docMk/>
            <pc:sldMk cId="0" sldId="298"/>
            <ac:spMk id="56348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1-30T18:03:32.352" v="2127" actId="164"/>
          <ac:spMkLst>
            <pc:docMk/>
            <pc:sldMk cId="0" sldId="298"/>
            <ac:spMk id="56349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1-30T18:03:32.352" v="2127" actId="164"/>
          <ac:spMkLst>
            <pc:docMk/>
            <pc:sldMk cId="0" sldId="298"/>
            <ac:spMk id="56350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1-30T18:03:32.352" v="2127" actId="164"/>
          <ac:spMkLst>
            <pc:docMk/>
            <pc:sldMk cId="0" sldId="298"/>
            <ac:spMk id="56351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1-30T18:03:32.352" v="2127" actId="164"/>
          <ac:spMkLst>
            <pc:docMk/>
            <pc:sldMk cId="0" sldId="298"/>
            <ac:spMk id="56352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1-30T18:03:32.352" v="2127" actId="164"/>
          <ac:spMkLst>
            <pc:docMk/>
            <pc:sldMk cId="0" sldId="298"/>
            <ac:spMk id="56353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1-30T18:03:32.352" v="2127" actId="164"/>
          <ac:spMkLst>
            <pc:docMk/>
            <pc:sldMk cId="0" sldId="298"/>
            <ac:spMk id="56354" creationId="{00000000-0000-0000-0000-000000000000}"/>
          </ac:spMkLst>
        </pc:spChg>
        <pc:grpChg chg="add mod">
          <ac:chgData name="Tariq Gilani" userId="f95dad9b-1e6c-498c-b573-9242e9268dd4" providerId="ADAL" clId="{366499E5-5256-4165-8353-E50C01B9CFF1}" dt="2022-01-30T18:03:32.352" v="2127" actId="164"/>
          <ac:grpSpMkLst>
            <pc:docMk/>
            <pc:sldMk cId="0" sldId="298"/>
            <ac:grpSpMk id="3" creationId="{E5F35926-59A1-477B-9BE0-0EC6DCDB5D3E}"/>
          </ac:grpSpMkLst>
        </pc:grpChg>
        <pc:graphicFrameChg chg="del mod replId">
          <ac:chgData name="Tariq Gilani" userId="f95dad9b-1e6c-498c-b573-9242e9268dd4" providerId="ADAL" clId="{366499E5-5256-4165-8353-E50C01B9CFF1}" dt="2022-02-02T14:53:05.582" v="3116"/>
          <ac:graphicFrameMkLst>
            <pc:docMk/>
            <pc:sldMk cId="0" sldId="298"/>
            <ac:graphicFrameMk id="2" creationId="{00000000-0000-0000-0000-000000000000}"/>
          </ac:graphicFrameMkLst>
        </pc:graphicFrameChg>
        <pc:graphicFrameChg chg="del mod replId">
          <ac:chgData name="Tariq Gilani" userId="f95dad9b-1e6c-498c-b573-9242e9268dd4" providerId="ADAL" clId="{366499E5-5256-4165-8353-E50C01B9CFF1}" dt="2022-01-30T18:05:58.610" v="2189"/>
          <ac:graphicFrameMkLst>
            <pc:docMk/>
            <pc:sldMk cId="0" sldId="298"/>
            <ac:graphicFrameMk id="5" creationId="{00000000-0000-0000-0000-000000000000}"/>
          </ac:graphicFrameMkLst>
        </pc:graphicFrameChg>
        <pc:graphicFrameChg chg="add del mod replId">
          <ac:chgData name="Tariq Gilani" userId="f95dad9b-1e6c-498c-b573-9242e9268dd4" providerId="ADAL" clId="{366499E5-5256-4165-8353-E50C01B9CFF1}" dt="2022-01-30T18:15:37.888" v="2334"/>
          <ac:graphicFrameMkLst>
            <pc:docMk/>
            <pc:sldMk cId="0" sldId="298"/>
            <ac:graphicFrameMk id="9" creationId="{68E44830-9916-494D-893B-A5264F2C82AA}"/>
          </ac:graphicFrameMkLst>
        </pc:graphicFrameChg>
        <pc:graphicFrameChg chg="del">
          <ac:chgData name="Tariq Gilani" userId="f95dad9b-1e6c-498c-b573-9242e9268dd4" providerId="ADAL" clId="{366499E5-5256-4165-8353-E50C01B9CFF1}" dt="2022-01-30T18:00:56.942" v="2103" actId="21"/>
          <ac:graphicFrameMkLst>
            <pc:docMk/>
            <pc:sldMk cId="0" sldId="298"/>
            <ac:graphicFrameMk id="56326" creationId="{00000000-0000-0000-0000-000000000000}"/>
          </ac:graphicFrameMkLst>
        </pc:graphicFrameChg>
        <pc:graphicFrameChg chg="del mod">
          <ac:chgData name="Tariq Gilani" userId="f95dad9b-1e6c-498c-b573-9242e9268dd4" providerId="ADAL" clId="{366499E5-5256-4165-8353-E50C01B9CFF1}" dt="2022-01-30T18:01:17.629" v="2107" actId="21"/>
          <ac:graphicFrameMkLst>
            <pc:docMk/>
            <pc:sldMk cId="0" sldId="298"/>
            <ac:graphicFrameMk id="56327" creationId="{00000000-0000-0000-0000-000000000000}"/>
          </ac:graphicFrameMkLst>
        </pc:graphicFrameChg>
        <pc:graphicFrameChg chg="del mod">
          <ac:chgData name="Tariq Gilani" userId="f95dad9b-1e6c-498c-b573-9242e9268dd4" providerId="ADAL" clId="{366499E5-5256-4165-8353-E50C01B9CFF1}" dt="2022-01-30T18:01:30.619" v="2110" actId="21"/>
          <ac:graphicFrameMkLst>
            <pc:docMk/>
            <pc:sldMk cId="0" sldId="298"/>
            <ac:graphicFrameMk id="56328" creationId="{00000000-0000-0000-0000-000000000000}"/>
          </ac:graphicFrameMkLst>
        </pc:graphicFrameChg>
        <pc:graphicFrameChg chg="del mod">
          <ac:chgData name="Tariq Gilani" userId="f95dad9b-1e6c-498c-b573-9242e9268dd4" providerId="ADAL" clId="{366499E5-5256-4165-8353-E50C01B9CFF1}" dt="2022-01-30T18:02:12.496" v="2117" actId="21"/>
          <ac:graphicFrameMkLst>
            <pc:docMk/>
            <pc:sldMk cId="0" sldId="298"/>
            <ac:graphicFrameMk id="56329" creationId="{00000000-0000-0000-0000-000000000000}"/>
          </ac:graphicFrameMkLst>
        </pc:graphicFrameChg>
        <pc:graphicFrameChg chg="mod">
          <ac:chgData name="Tariq Gilani" userId="f95dad9b-1e6c-498c-b573-9242e9268dd4" providerId="ADAL" clId="{366499E5-5256-4165-8353-E50C01B9CFF1}" dt="2022-02-02T14:53:26.218" v="3123" actId="1076"/>
          <ac:graphicFrameMkLst>
            <pc:docMk/>
            <pc:sldMk cId="0" sldId="298"/>
            <ac:graphicFrameMk id="56331" creationId="{00000000-0000-0000-0000-000000000000}"/>
          </ac:graphicFrameMkLst>
        </pc:graphicFrameChg>
        <pc:graphicFrameChg chg="mod">
          <ac:chgData name="Tariq Gilani" userId="f95dad9b-1e6c-498c-b573-9242e9268dd4" providerId="ADAL" clId="{366499E5-5256-4165-8353-E50C01B9CFF1}" dt="2022-02-02T14:53:28.539" v="3124" actId="1076"/>
          <ac:graphicFrameMkLst>
            <pc:docMk/>
            <pc:sldMk cId="0" sldId="298"/>
            <ac:graphicFrameMk id="56332" creationId="{00000000-0000-0000-0000-000000000000}"/>
          </ac:graphicFrameMkLst>
        </pc:graphicFrameChg>
        <pc:graphicFrameChg chg="del mod">
          <ac:chgData name="Tariq Gilani" userId="f95dad9b-1e6c-498c-b573-9242e9268dd4" providerId="ADAL" clId="{366499E5-5256-4165-8353-E50C01B9CFF1}" dt="2022-01-30T18:01:46.776" v="2113" actId="21"/>
          <ac:graphicFrameMkLst>
            <pc:docMk/>
            <pc:sldMk cId="0" sldId="298"/>
            <ac:graphicFrameMk id="56335" creationId="{00000000-0000-0000-0000-000000000000}"/>
          </ac:graphicFrameMkLst>
        </pc:graphicFrameChg>
      </pc:sldChg>
      <pc:sldChg chg="addSp delSp modSp mod modAnim">
        <pc:chgData name="Tariq Gilani" userId="f95dad9b-1e6c-498c-b573-9242e9268dd4" providerId="ADAL" clId="{366499E5-5256-4165-8353-E50C01B9CFF1}" dt="2022-02-02T15:02:25.162" v="3208"/>
        <pc:sldMkLst>
          <pc:docMk/>
          <pc:sldMk cId="0" sldId="299"/>
        </pc:sldMkLst>
        <pc:spChg chg="del">
          <ac:chgData name="Tariq Gilani" userId="f95dad9b-1e6c-498c-b573-9242e9268dd4" providerId="ADAL" clId="{366499E5-5256-4165-8353-E50C01B9CFF1}" dt="2022-01-30T18:56:22.113" v="2904" actId="478"/>
          <ac:spMkLst>
            <pc:docMk/>
            <pc:sldMk cId="0" sldId="299"/>
            <ac:spMk id="2" creationId="{3D03C870-376E-4C42-88BE-BAE82D5F95D0}"/>
          </ac:spMkLst>
        </pc:spChg>
        <pc:spChg chg="add mod">
          <ac:chgData name="Tariq Gilani" userId="f95dad9b-1e6c-498c-b573-9242e9268dd4" providerId="ADAL" clId="{366499E5-5256-4165-8353-E50C01B9CFF1}" dt="2022-01-30T18:57:07.429" v="2914" actId="14100"/>
          <ac:spMkLst>
            <pc:docMk/>
            <pc:sldMk cId="0" sldId="299"/>
            <ac:spMk id="31" creationId="{06252974-0FF2-457A-AE02-8DC81800F5FB}"/>
          </ac:spMkLst>
        </pc:spChg>
        <pc:spChg chg="mod">
          <ac:chgData name="Tariq Gilani" userId="f95dad9b-1e6c-498c-b573-9242e9268dd4" providerId="ADAL" clId="{366499E5-5256-4165-8353-E50C01B9CFF1}" dt="2022-01-30T18:47:00.463" v="2800" actId="14100"/>
          <ac:spMkLst>
            <pc:docMk/>
            <pc:sldMk cId="0" sldId="299"/>
            <ac:spMk id="57346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1-30T18:55:34.307" v="2899" actId="1076"/>
          <ac:spMkLst>
            <pc:docMk/>
            <pc:sldMk cId="0" sldId="299"/>
            <ac:spMk id="57347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1-30T18:55:51.260" v="2902" actId="2711"/>
          <ac:spMkLst>
            <pc:docMk/>
            <pc:sldMk cId="0" sldId="299"/>
            <ac:spMk id="57355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1-30T18:55:45.673" v="2901" actId="1076"/>
          <ac:spMkLst>
            <pc:docMk/>
            <pc:sldMk cId="0" sldId="299"/>
            <ac:spMk id="57356" creationId="{00000000-0000-0000-0000-000000000000}"/>
          </ac:spMkLst>
        </pc:spChg>
        <pc:spChg chg="add mod">
          <ac:chgData name="Tariq Gilani" userId="f95dad9b-1e6c-498c-b573-9242e9268dd4" providerId="ADAL" clId="{366499E5-5256-4165-8353-E50C01B9CFF1}" dt="2022-01-30T18:54:43.789" v="2892" actId="14100"/>
          <ac:spMkLst>
            <pc:docMk/>
            <pc:sldMk cId="0" sldId="299"/>
            <ac:spMk id="57362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1-30T18:55:01.863" v="2894" actId="2711"/>
          <ac:spMkLst>
            <pc:docMk/>
            <pc:sldMk cId="0" sldId="299"/>
            <ac:spMk id="57363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1-30T18:56:15.119" v="2903" actId="2711"/>
          <ac:spMkLst>
            <pc:docMk/>
            <pc:sldMk cId="0" sldId="299"/>
            <ac:spMk id="57365" creationId="{00000000-0000-0000-0000-000000000000}"/>
          </ac:spMkLst>
        </pc:spChg>
        <pc:spChg chg="add mod">
          <ac:chgData name="Tariq Gilani" userId="f95dad9b-1e6c-498c-b573-9242e9268dd4" providerId="ADAL" clId="{366499E5-5256-4165-8353-E50C01B9CFF1}" dt="2022-01-30T18:55:17.051" v="2896" actId="255"/>
          <ac:spMkLst>
            <pc:docMk/>
            <pc:sldMk cId="0" sldId="299"/>
            <ac:spMk id="57366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1-30T18:55:27.549" v="2897" actId="2711"/>
          <ac:spMkLst>
            <pc:docMk/>
            <pc:sldMk cId="0" sldId="299"/>
            <ac:spMk id="57367" creationId="{00000000-0000-0000-0000-000000000000}"/>
          </ac:spMkLst>
        </pc:spChg>
        <pc:graphicFrameChg chg="del mod replId">
          <ac:chgData name="Tariq Gilani" userId="f95dad9b-1e6c-498c-b573-9242e9268dd4" providerId="ADAL" clId="{366499E5-5256-4165-8353-E50C01B9CFF1}" dt="2022-01-30T18:45:35.979" v="2780"/>
          <ac:graphicFrameMkLst>
            <pc:docMk/>
            <pc:sldMk cId="0" sldId="299"/>
            <ac:graphicFrameMk id="3" creationId="{00000000-0000-0000-0000-000000000000}"/>
          </ac:graphicFrameMkLst>
        </pc:graphicFrameChg>
        <pc:graphicFrameChg chg="del mod replId">
          <ac:chgData name="Tariq Gilani" userId="f95dad9b-1e6c-498c-b573-9242e9268dd4" providerId="ADAL" clId="{366499E5-5256-4165-8353-E50C01B9CFF1}" dt="2022-01-30T18:53:01.798" v="2872"/>
          <ac:graphicFrameMkLst>
            <pc:docMk/>
            <pc:sldMk cId="0" sldId="299"/>
            <ac:graphicFrameMk id="5" creationId="{00000000-0000-0000-0000-000000000000}"/>
          </ac:graphicFrameMkLst>
        </pc:graphicFrameChg>
      </pc:sldChg>
      <pc:sldChg chg="ord">
        <pc:chgData name="Tariq Gilani" userId="f95dad9b-1e6c-498c-b573-9242e9268dd4" providerId="ADAL" clId="{366499E5-5256-4165-8353-E50C01B9CFF1}" dt="2022-01-30T17:25:09.474" v="2068"/>
        <pc:sldMkLst>
          <pc:docMk/>
          <pc:sldMk cId="0" sldId="300"/>
        </pc:sldMkLst>
      </pc:sldChg>
      <pc:sldChg chg="del">
        <pc:chgData name="Tariq Gilani" userId="f95dad9b-1e6c-498c-b573-9242e9268dd4" providerId="ADAL" clId="{366499E5-5256-4165-8353-E50C01B9CFF1}" dt="2022-01-30T18:59:26.417" v="2923" actId="47"/>
        <pc:sldMkLst>
          <pc:docMk/>
          <pc:sldMk cId="0" sldId="301"/>
        </pc:sldMkLst>
      </pc:sldChg>
      <pc:sldChg chg="ord">
        <pc:chgData name="Tariq Gilani" userId="f95dad9b-1e6c-498c-b573-9242e9268dd4" providerId="ADAL" clId="{366499E5-5256-4165-8353-E50C01B9CFF1}" dt="2022-01-30T18:59:11.494" v="2922"/>
        <pc:sldMkLst>
          <pc:docMk/>
          <pc:sldMk cId="0" sldId="303"/>
        </pc:sldMkLst>
      </pc:sldChg>
      <pc:sldChg chg="addSp delSp modSp mod">
        <pc:chgData name="Tariq Gilani" userId="f95dad9b-1e6c-498c-b573-9242e9268dd4" providerId="ADAL" clId="{366499E5-5256-4165-8353-E50C01B9CFF1}" dt="2022-02-02T14:52:10.970" v="3111" actId="1076"/>
        <pc:sldMkLst>
          <pc:docMk/>
          <pc:sldMk cId="0" sldId="315"/>
        </pc:sldMkLst>
        <pc:spChg chg="del mod">
          <ac:chgData name="Tariq Gilani" userId="f95dad9b-1e6c-498c-b573-9242e9268dd4" providerId="ADAL" clId="{366499E5-5256-4165-8353-E50C01B9CFF1}" dt="2022-01-30T17:47:45.253" v="2082" actId="478"/>
          <ac:spMkLst>
            <pc:docMk/>
            <pc:sldMk cId="0" sldId="315"/>
            <ac:spMk id="2" creationId="{4CC573F2-35A5-4811-811B-00B9FEE19BA1}"/>
          </ac:spMkLst>
        </pc:spChg>
        <pc:spChg chg="add mod">
          <ac:chgData name="Tariq Gilani" userId="f95dad9b-1e6c-498c-b573-9242e9268dd4" providerId="ADAL" clId="{366499E5-5256-4165-8353-E50C01B9CFF1}" dt="2022-02-02T14:51:54.003" v="3110" actId="1076"/>
          <ac:spMkLst>
            <pc:docMk/>
            <pc:sldMk cId="0" sldId="315"/>
            <ac:spMk id="2" creationId="{F639E31E-28E5-49A9-A8F9-C30C439C2ED4}"/>
          </ac:spMkLst>
        </pc:spChg>
        <pc:spChg chg="mod">
          <ac:chgData name="Tariq Gilani" userId="f95dad9b-1e6c-498c-b573-9242e9268dd4" providerId="ADAL" clId="{366499E5-5256-4165-8353-E50C01B9CFF1}" dt="2022-01-30T17:45:49.811" v="2071" actId="255"/>
          <ac:spMkLst>
            <pc:docMk/>
            <pc:sldMk cId="0" sldId="315"/>
            <ac:spMk id="13314" creationId="{2B636C49-745C-4800-B0A8-EABDE870E84C}"/>
          </ac:spMkLst>
        </pc:spChg>
        <pc:picChg chg="del mod">
          <ac:chgData name="Tariq Gilani" userId="f95dad9b-1e6c-498c-b573-9242e9268dd4" providerId="ADAL" clId="{366499E5-5256-4165-8353-E50C01B9CFF1}" dt="2022-02-02T14:49:41.082" v="3101" actId="478"/>
          <ac:picMkLst>
            <pc:docMk/>
            <pc:sldMk cId="0" sldId="315"/>
            <ac:picMk id="13319" creationId="{6C5A5EE6-99E0-41A0-96DE-64D97517B879}"/>
          </ac:picMkLst>
        </pc:picChg>
        <pc:picChg chg="mod">
          <ac:chgData name="Tariq Gilani" userId="f95dad9b-1e6c-498c-b573-9242e9268dd4" providerId="ADAL" clId="{366499E5-5256-4165-8353-E50C01B9CFF1}" dt="2022-02-02T14:52:10.970" v="3111" actId="1076"/>
          <ac:picMkLst>
            <pc:docMk/>
            <pc:sldMk cId="0" sldId="315"/>
            <ac:picMk id="13320" creationId="{322075BF-EF53-474C-A0EC-DA0694D21A0A}"/>
          </ac:picMkLst>
        </pc:picChg>
      </pc:sldChg>
      <pc:sldChg chg="addSp delSp modSp mod">
        <pc:chgData name="Tariq Gilani" userId="f95dad9b-1e6c-498c-b573-9242e9268dd4" providerId="ADAL" clId="{366499E5-5256-4165-8353-E50C01B9CFF1}" dt="2022-01-30T15:50:08.676" v="415" actId="1076"/>
        <pc:sldMkLst>
          <pc:docMk/>
          <pc:sldMk cId="0" sldId="322"/>
        </pc:sldMkLst>
        <pc:spChg chg="del mod">
          <ac:chgData name="Tariq Gilani" userId="f95dad9b-1e6c-498c-b573-9242e9268dd4" providerId="ADAL" clId="{366499E5-5256-4165-8353-E50C01B9CFF1}" dt="2022-01-30T15:35:44.349" v="268" actId="478"/>
          <ac:spMkLst>
            <pc:docMk/>
            <pc:sldMk cId="0" sldId="322"/>
            <ac:spMk id="2" creationId="{A887EE9B-1AAA-4EAF-A38F-3389E7F81DA1}"/>
          </ac:spMkLst>
        </pc:spChg>
        <pc:spChg chg="mod">
          <ac:chgData name="Tariq Gilani" userId="f95dad9b-1e6c-498c-b573-9242e9268dd4" providerId="ADAL" clId="{366499E5-5256-4165-8353-E50C01B9CFF1}" dt="2022-01-30T15:49:49.562" v="410" actId="1076"/>
          <ac:spMkLst>
            <pc:docMk/>
            <pc:sldMk cId="0" sldId="322"/>
            <ac:spMk id="3" creationId="{00000000-0000-0000-0000-000000000000}"/>
          </ac:spMkLst>
        </pc:spChg>
        <pc:spChg chg="add del mod">
          <ac:chgData name="Tariq Gilani" userId="f95dad9b-1e6c-498c-b573-9242e9268dd4" providerId="ADAL" clId="{366499E5-5256-4165-8353-E50C01B9CFF1}" dt="2022-01-30T15:30:03.206" v="174" actId="478"/>
          <ac:spMkLst>
            <pc:docMk/>
            <pc:sldMk cId="0" sldId="322"/>
            <ac:spMk id="4" creationId="{E71B7415-AAA8-4778-8D41-26D12714A14F}"/>
          </ac:spMkLst>
        </pc:spChg>
        <pc:spChg chg="mod">
          <ac:chgData name="Tariq Gilani" userId="f95dad9b-1e6c-498c-b573-9242e9268dd4" providerId="ADAL" clId="{366499E5-5256-4165-8353-E50C01B9CFF1}" dt="2022-01-30T15:49:43.210" v="409" actId="1076"/>
          <ac:spMkLst>
            <pc:docMk/>
            <pc:sldMk cId="0" sldId="322"/>
            <ac:spMk id="5" creationId="{428925A0-5B2D-40E1-A4F2-949E76725724}"/>
          </ac:spMkLst>
        </pc:spChg>
        <pc:spChg chg="add mod">
          <ac:chgData name="Tariq Gilani" userId="f95dad9b-1e6c-498c-b573-9242e9268dd4" providerId="ADAL" clId="{366499E5-5256-4165-8353-E50C01B9CFF1}" dt="2022-01-30T15:50:08.676" v="415" actId="1076"/>
          <ac:spMkLst>
            <pc:docMk/>
            <pc:sldMk cId="0" sldId="322"/>
            <ac:spMk id="7" creationId="{C0656650-4BF6-46F0-9488-12495045473C}"/>
          </ac:spMkLst>
        </pc:spChg>
        <pc:spChg chg="add mod">
          <ac:chgData name="Tariq Gilani" userId="f95dad9b-1e6c-498c-b573-9242e9268dd4" providerId="ADAL" clId="{366499E5-5256-4165-8353-E50C01B9CFF1}" dt="2022-01-30T15:50:00.924" v="413" actId="1076"/>
          <ac:spMkLst>
            <pc:docMk/>
            <pc:sldMk cId="0" sldId="322"/>
            <ac:spMk id="8" creationId="{1A9023FC-ADD1-4A54-8A62-34AAC2682D82}"/>
          </ac:spMkLst>
        </pc:spChg>
        <pc:spChg chg="add mod">
          <ac:chgData name="Tariq Gilani" userId="f95dad9b-1e6c-498c-b573-9242e9268dd4" providerId="ADAL" clId="{366499E5-5256-4165-8353-E50C01B9CFF1}" dt="2022-01-30T15:50:05.293" v="414" actId="1076"/>
          <ac:spMkLst>
            <pc:docMk/>
            <pc:sldMk cId="0" sldId="322"/>
            <ac:spMk id="10" creationId="{6688C5AF-9B97-4E89-B62E-C55EB8EF9A7A}"/>
          </ac:spMkLst>
        </pc:spChg>
        <pc:spChg chg="add mod">
          <ac:chgData name="Tariq Gilani" userId="f95dad9b-1e6c-498c-b573-9242e9268dd4" providerId="ADAL" clId="{366499E5-5256-4165-8353-E50C01B9CFF1}" dt="2022-01-30T15:49:53.562" v="411" actId="1076"/>
          <ac:spMkLst>
            <pc:docMk/>
            <pc:sldMk cId="0" sldId="322"/>
            <ac:spMk id="11" creationId="{39FF9B14-C5A2-490F-88D6-BEA144821488}"/>
          </ac:spMkLst>
        </pc:spChg>
        <pc:spChg chg="add del mod">
          <ac:chgData name="Tariq Gilani" userId="f95dad9b-1e6c-498c-b573-9242e9268dd4" providerId="ADAL" clId="{366499E5-5256-4165-8353-E50C01B9CFF1}" dt="2022-01-30T15:44:12.148" v="365" actId="21"/>
          <ac:spMkLst>
            <pc:docMk/>
            <pc:sldMk cId="0" sldId="322"/>
            <ac:spMk id="12" creationId="{DE3DB6EE-139F-4545-A350-A348959072E6}"/>
          </ac:spMkLst>
        </pc:spChg>
        <pc:spChg chg="add del mod">
          <ac:chgData name="Tariq Gilani" userId="f95dad9b-1e6c-498c-b573-9242e9268dd4" providerId="ADAL" clId="{366499E5-5256-4165-8353-E50C01B9CFF1}" dt="2022-01-30T15:38:22.840" v="283" actId="478"/>
          <ac:spMkLst>
            <pc:docMk/>
            <pc:sldMk cId="0" sldId="322"/>
            <ac:spMk id="14" creationId="{CC8205ED-9FF2-4290-9579-F96B391B8380}"/>
          </ac:spMkLst>
        </pc:spChg>
        <pc:spChg chg="add del mod">
          <ac:chgData name="Tariq Gilani" userId="f95dad9b-1e6c-498c-b573-9242e9268dd4" providerId="ADAL" clId="{366499E5-5256-4165-8353-E50C01B9CFF1}" dt="2022-01-30T15:44:28.695" v="367" actId="21"/>
          <ac:spMkLst>
            <pc:docMk/>
            <pc:sldMk cId="0" sldId="322"/>
            <ac:spMk id="16" creationId="{30195875-DBC5-4BB7-AE20-111A835C3E30}"/>
          </ac:spMkLst>
        </pc:spChg>
        <pc:spChg chg="add mod">
          <ac:chgData name="Tariq Gilani" userId="f95dad9b-1e6c-498c-b573-9242e9268dd4" providerId="ADAL" clId="{366499E5-5256-4165-8353-E50C01B9CFF1}" dt="2022-01-30T15:49:56.608" v="412" actId="1076"/>
          <ac:spMkLst>
            <pc:docMk/>
            <pc:sldMk cId="0" sldId="322"/>
            <ac:spMk id="19" creationId="{69C45487-39CF-4D2B-A67F-5A29CD50E3D1}"/>
          </ac:spMkLst>
        </pc:spChg>
        <pc:spChg chg="add del mod">
          <ac:chgData name="Tariq Gilani" userId="f95dad9b-1e6c-498c-b573-9242e9268dd4" providerId="ADAL" clId="{366499E5-5256-4165-8353-E50C01B9CFF1}" dt="2022-01-30T15:48:44.312" v="399"/>
          <ac:spMkLst>
            <pc:docMk/>
            <pc:sldMk cId="0" sldId="322"/>
            <ac:spMk id="20" creationId="{7116F5E0-000A-4673-B8D3-479390BB4B8C}"/>
          </ac:spMkLst>
        </pc:spChg>
        <pc:spChg chg="mod">
          <ac:chgData name="Tariq Gilani" userId="f95dad9b-1e6c-498c-b573-9242e9268dd4" providerId="ADAL" clId="{366499E5-5256-4165-8353-E50C01B9CFF1}" dt="2022-01-30T15:31:13.645" v="237" actId="20577"/>
          <ac:spMkLst>
            <pc:docMk/>
            <pc:sldMk cId="0" sldId="322"/>
            <ac:spMk id="30722" creationId="{5AD20C2F-7D4F-4385-AD4C-7EB0B07B5E0F}"/>
          </ac:spMkLst>
        </pc:spChg>
        <pc:spChg chg="del mod">
          <ac:chgData name="Tariq Gilani" userId="f95dad9b-1e6c-498c-b573-9242e9268dd4" providerId="ADAL" clId="{366499E5-5256-4165-8353-E50C01B9CFF1}" dt="2022-01-30T15:49:03.791" v="401" actId="478"/>
          <ac:spMkLst>
            <pc:docMk/>
            <pc:sldMk cId="0" sldId="322"/>
            <ac:spMk id="30723" creationId="{3CD654DF-0170-4F83-A43F-39C00080E0A5}"/>
          </ac:spMkLst>
        </pc:spChg>
        <pc:picChg chg="del mod">
          <ac:chgData name="Tariq Gilani" userId="f95dad9b-1e6c-498c-b573-9242e9268dd4" providerId="ADAL" clId="{366499E5-5256-4165-8353-E50C01B9CFF1}" dt="2022-01-30T15:36:36.623" v="270" actId="478"/>
          <ac:picMkLst>
            <pc:docMk/>
            <pc:sldMk cId="0" sldId="322"/>
            <ac:picMk id="30724" creationId="{BE1A74C3-930F-45BF-9B1D-30879095B058}"/>
          </ac:picMkLst>
        </pc:picChg>
      </pc:sldChg>
      <pc:sldChg chg="delSp modSp mod ord">
        <pc:chgData name="Tariq Gilani" userId="f95dad9b-1e6c-498c-b573-9242e9268dd4" providerId="ADAL" clId="{366499E5-5256-4165-8353-E50C01B9CFF1}" dt="2022-01-30T16:20:56.994" v="1068" actId="478"/>
        <pc:sldMkLst>
          <pc:docMk/>
          <pc:sldMk cId="0" sldId="323"/>
        </pc:sldMkLst>
        <pc:spChg chg="del mod">
          <ac:chgData name="Tariq Gilani" userId="f95dad9b-1e6c-498c-b573-9242e9268dd4" providerId="ADAL" clId="{366499E5-5256-4165-8353-E50C01B9CFF1}" dt="2022-01-30T16:20:56.994" v="1068" actId="478"/>
          <ac:spMkLst>
            <pc:docMk/>
            <pc:sldMk cId="0" sldId="323"/>
            <ac:spMk id="2" creationId="{F0B974A4-E313-4C15-A701-C17D4153C50E}"/>
          </ac:spMkLst>
        </pc:spChg>
        <pc:spChg chg="mod">
          <ac:chgData name="Tariq Gilani" userId="f95dad9b-1e6c-498c-b573-9242e9268dd4" providerId="ADAL" clId="{366499E5-5256-4165-8353-E50C01B9CFF1}" dt="2022-01-30T16:19:21.151" v="1062" actId="2711"/>
          <ac:spMkLst>
            <pc:docMk/>
            <pc:sldMk cId="0" sldId="323"/>
            <ac:spMk id="31746" creationId="{424B8E1E-AD18-4094-B702-E9E48C5B9D6F}"/>
          </ac:spMkLst>
        </pc:spChg>
      </pc:sldChg>
      <pc:sldChg chg="delSp modSp mod">
        <pc:chgData name="Tariq Gilani" userId="f95dad9b-1e6c-498c-b573-9242e9268dd4" providerId="ADAL" clId="{366499E5-5256-4165-8353-E50C01B9CFF1}" dt="2022-01-30T16:21:04.897" v="1069" actId="478"/>
        <pc:sldMkLst>
          <pc:docMk/>
          <pc:sldMk cId="0" sldId="340"/>
        </pc:sldMkLst>
        <pc:spChg chg="del">
          <ac:chgData name="Tariq Gilani" userId="f95dad9b-1e6c-498c-b573-9242e9268dd4" providerId="ADAL" clId="{366499E5-5256-4165-8353-E50C01B9CFF1}" dt="2022-01-30T16:21:04.897" v="1069" actId="478"/>
          <ac:spMkLst>
            <pc:docMk/>
            <pc:sldMk cId="0" sldId="340"/>
            <ac:spMk id="2" creationId="{32096FBE-47DC-43AE-87B4-42D20A8A3DAE}"/>
          </ac:spMkLst>
        </pc:spChg>
        <pc:spChg chg="mod">
          <ac:chgData name="Tariq Gilani" userId="f95dad9b-1e6c-498c-b573-9242e9268dd4" providerId="ADAL" clId="{366499E5-5256-4165-8353-E50C01B9CFF1}" dt="2022-01-30T16:20:31.977" v="1064" actId="2711"/>
          <ac:spMkLst>
            <pc:docMk/>
            <pc:sldMk cId="0" sldId="340"/>
            <ac:spMk id="53250" creationId="{F4977D61-5B20-4AFA-9ACB-5DF33280A3E7}"/>
          </ac:spMkLst>
        </pc:spChg>
      </pc:sldChg>
      <pc:sldChg chg="addSp delSp modSp mod">
        <pc:chgData name="Tariq Gilani" userId="f95dad9b-1e6c-498c-b573-9242e9268dd4" providerId="ADAL" clId="{366499E5-5256-4165-8353-E50C01B9CFF1}" dt="2022-01-30T17:22:13.299" v="2054" actId="22"/>
        <pc:sldMkLst>
          <pc:docMk/>
          <pc:sldMk cId="0" sldId="341"/>
        </pc:sldMkLst>
        <pc:spChg chg="mod">
          <ac:chgData name="Tariq Gilani" userId="f95dad9b-1e6c-498c-b573-9242e9268dd4" providerId="ADAL" clId="{366499E5-5256-4165-8353-E50C01B9CFF1}" dt="2022-01-30T16:20:48.234" v="1066" actId="2711"/>
          <ac:spMkLst>
            <pc:docMk/>
            <pc:sldMk cId="0" sldId="341"/>
            <ac:spMk id="54274" creationId="{A7420D8B-9F6E-4107-98AF-BDFD370767CC}"/>
          </ac:spMkLst>
        </pc:spChg>
        <pc:picChg chg="add del mod">
          <ac:chgData name="Tariq Gilani" userId="f95dad9b-1e6c-498c-b573-9242e9268dd4" providerId="ADAL" clId="{366499E5-5256-4165-8353-E50C01B9CFF1}" dt="2022-01-30T17:22:13.299" v="2054" actId="22"/>
          <ac:picMkLst>
            <pc:docMk/>
            <pc:sldMk cId="0" sldId="341"/>
            <ac:picMk id="4" creationId="{B3B84C58-518B-45A8-B407-C090639679D2}"/>
          </ac:picMkLst>
        </pc:picChg>
      </pc:sldChg>
      <pc:sldChg chg="modSp mod ord">
        <pc:chgData name="Tariq Gilani" userId="f95dad9b-1e6c-498c-b573-9242e9268dd4" providerId="ADAL" clId="{366499E5-5256-4165-8353-E50C01B9CFF1}" dt="2022-02-02T15:08:12.642" v="3215"/>
        <pc:sldMkLst>
          <pc:docMk/>
          <pc:sldMk cId="1948607493" sldId="474"/>
        </pc:sldMkLst>
        <pc:spChg chg="mod">
          <ac:chgData name="Tariq Gilani" userId="f95dad9b-1e6c-498c-b573-9242e9268dd4" providerId="ADAL" clId="{366499E5-5256-4165-8353-E50C01B9CFF1}" dt="2022-02-02T15:05:07.898" v="3210" actId="13926"/>
          <ac:spMkLst>
            <pc:docMk/>
            <pc:sldMk cId="1948607493" sldId="474"/>
            <ac:spMk id="4" creationId="{7121088A-3386-44CE-A8DD-A63E7920FE8D}"/>
          </ac:spMkLst>
        </pc:spChg>
        <pc:spChg chg="mod">
          <ac:chgData name="Tariq Gilani" userId="f95dad9b-1e6c-498c-b573-9242e9268dd4" providerId="ADAL" clId="{366499E5-5256-4165-8353-E50C01B9CFF1}" dt="2022-02-02T15:07:37.778" v="3211" actId="400"/>
          <ac:spMkLst>
            <pc:docMk/>
            <pc:sldMk cId="1948607493" sldId="474"/>
            <ac:spMk id="6" creationId="{6690299C-2BB9-4675-AF5E-B8320858E4A2}"/>
          </ac:spMkLst>
        </pc:spChg>
      </pc:sldChg>
      <pc:sldChg chg="modSp mod">
        <pc:chgData name="Tariq Gilani" userId="f95dad9b-1e6c-498c-b573-9242e9268dd4" providerId="ADAL" clId="{366499E5-5256-4165-8353-E50C01B9CFF1}" dt="2022-02-02T14:28:10.512" v="2924" actId="6549"/>
        <pc:sldMkLst>
          <pc:docMk/>
          <pc:sldMk cId="3898120328" sldId="477"/>
        </pc:sldMkLst>
        <pc:spChg chg="mod">
          <ac:chgData name="Tariq Gilani" userId="f95dad9b-1e6c-498c-b573-9242e9268dd4" providerId="ADAL" clId="{366499E5-5256-4165-8353-E50C01B9CFF1}" dt="2022-02-02T14:28:10.512" v="2924" actId="6549"/>
          <ac:spMkLst>
            <pc:docMk/>
            <pc:sldMk cId="3898120328" sldId="477"/>
            <ac:spMk id="4" creationId="{FE698F5F-87A5-41D7-B56F-53EE4051CBBB}"/>
          </ac:spMkLst>
        </pc:spChg>
      </pc:sldChg>
      <pc:sldChg chg="delSp modSp mod">
        <pc:chgData name="Tariq Gilani" userId="f95dad9b-1e6c-498c-b573-9242e9268dd4" providerId="ADAL" clId="{366499E5-5256-4165-8353-E50C01B9CFF1}" dt="2022-01-30T15:53:16.324" v="444" actId="478"/>
        <pc:sldMkLst>
          <pc:docMk/>
          <pc:sldMk cId="221986724" sldId="478"/>
        </pc:sldMkLst>
        <pc:spChg chg="del">
          <ac:chgData name="Tariq Gilani" userId="f95dad9b-1e6c-498c-b573-9242e9268dd4" providerId="ADAL" clId="{366499E5-5256-4165-8353-E50C01B9CFF1}" dt="2022-01-30T15:53:16.324" v="444" actId="478"/>
          <ac:spMkLst>
            <pc:docMk/>
            <pc:sldMk cId="221986724" sldId="478"/>
            <ac:spMk id="5124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1-30T15:53:06.577" v="442" actId="113"/>
          <ac:spMkLst>
            <pc:docMk/>
            <pc:sldMk cId="221986724" sldId="478"/>
            <ac:spMk id="5125" creationId="{00000000-0000-0000-0000-000000000000}"/>
          </ac:spMkLst>
        </pc:spChg>
        <pc:spChg chg="mod">
          <ac:chgData name="Tariq Gilani" userId="f95dad9b-1e6c-498c-b573-9242e9268dd4" providerId="ADAL" clId="{366499E5-5256-4165-8353-E50C01B9CFF1}" dt="2022-01-30T15:52:47.018" v="441" actId="20577"/>
          <ac:spMkLst>
            <pc:docMk/>
            <pc:sldMk cId="221986724" sldId="478"/>
            <ac:spMk id="5126" creationId="{00000000-0000-0000-0000-000000000000}"/>
          </ac:spMkLst>
        </pc:spChg>
        <pc:graphicFrameChg chg="mod">
          <ac:chgData name="Tariq Gilani" userId="f95dad9b-1e6c-498c-b573-9242e9268dd4" providerId="ADAL" clId="{366499E5-5256-4165-8353-E50C01B9CFF1}" dt="2022-01-30T15:53:11.422" v="443" actId="1076"/>
          <ac:graphicFrameMkLst>
            <pc:docMk/>
            <pc:sldMk cId="221986724" sldId="478"/>
            <ac:graphicFrameMk id="5122" creationId="{00000000-0000-0000-0000-000000000000}"/>
          </ac:graphicFrameMkLst>
        </pc:graphicFrameChg>
      </pc:sldChg>
      <pc:sldChg chg="addSp delSp modSp new mod">
        <pc:chgData name="Tariq Gilani" userId="f95dad9b-1e6c-498c-b573-9242e9268dd4" providerId="ADAL" clId="{366499E5-5256-4165-8353-E50C01B9CFF1}" dt="2022-01-30T16:52:18.343" v="1687" actId="1076"/>
        <pc:sldMkLst>
          <pc:docMk/>
          <pc:sldMk cId="3437294187" sldId="479"/>
        </pc:sldMkLst>
        <pc:spChg chg="del mod">
          <ac:chgData name="Tariq Gilani" userId="f95dad9b-1e6c-498c-b573-9242e9268dd4" providerId="ADAL" clId="{366499E5-5256-4165-8353-E50C01B9CFF1}" dt="2022-01-30T15:43:47.199" v="362" actId="478"/>
          <ac:spMkLst>
            <pc:docMk/>
            <pc:sldMk cId="3437294187" sldId="479"/>
            <ac:spMk id="2" creationId="{7F96BFA9-5C5A-49B0-8526-1C3C87A1DAA2}"/>
          </ac:spMkLst>
        </pc:spChg>
        <pc:spChg chg="del">
          <ac:chgData name="Tariq Gilani" userId="f95dad9b-1e6c-498c-b573-9242e9268dd4" providerId="ADAL" clId="{366499E5-5256-4165-8353-E50C01B9CFF1}" dt="2022-01-30T15:43:54.593" v="363" actId="478"/>
          <ac:spMkLst>
            <pc:docMk/>
            <pc:sldMk cId="3437294187" sldId="479"/>
            <ac:spMk id="3" creationId="{5771C05F-14C3-4569-8E89-E9758C626B16}"/>
          </ac:spMkLst>
        </pc:spChg>
        <pc:spChg chg="del">
          <ac:chgData name="Tariq Gilani" userId="f95dad9b-1e6c-498c-b573-9242e9268dd4" providerId="ADAL" clId="{366499E5-5256-4165-8353-E50C01B9CFF1}" dt="2022-01-30T15:43:58.211" v="364" actId="478"/>
          <ac:spMkLst>
            <pc:docMk/>
            <pc:sldMk cId="3437294187" sldId="479"/>
            <ac:spMk id="4" creationId="{667CE85B-992F-4892-8E6A-72EE473B8F5E}"/>
          </ac:spMkLst>
        </pc:spChg>
        <pc:spChg chg="add mod">
          <ac:chgData name="Tariq Gilani" userId="f95dad9b-1e6c-498c-b573-9242e9268dd4" providerId="ADAL" clId="{366499E5-5256-4165-8353-E50C01B9CFF1}" dt="2022-01-30T16:12:45.949" v="908" actId="1076"/>
          <ac:spMkLst>
            <pc:docMk/>
            <pc:sldMk cId="3437294187" sldId="479"/>
            <ac:spMk id="5" creationId="{42A59CA0-66AE-4B45-A2E0-3E585570561A}"/>
          </ac:spMkLst>
        </pc:spChg>
        <pc:spChg chg="add mod">
          <ac:chgData name="Tariq Gilani" userId="f95dad9b-1e6c-498c-b573-9242e9268dd4" providerId="ADAL" clId="{366499E5-5256-4165-8353-E50C01B9CFF1}" dt="2022-01-30T16:12:49.831" v="909" actId="1076"/>
          <ac:spMkLst>
            <pc:docMk/>
            <pc:sldMk cId="3437294187" sldId="479"/>
            <ac:spMk id="6" creationId="{31418DCD-EDAF-4C9C-9382-4E6D1C2517B5}"/>
          </ac:spMkLst>
        </pc:spChg>
        <pc:spChg chg="add mod">
          <ac:chgData name="Tariq Gilani" userId="f95dad9b-1e6c-498c-b573-9242e9268dd4" providerId="ADAL" clId="{366499E5-5256-4165-8353-E50C01B9CFF1}" dt="2022-01-30T16:12:54.011" v="910" actId="1076"/>
          <ac:spMkLst>
            <pc:docMk/>
            <pc:sldMk cId="3437294187" sldId="479"/>
            <ac:spMk id="7" creationId="{DE39139F-5414-4250-A61E-870885005F73}"/>
          </ac:spMkLst>
        </pc:spChg>
        <pc:spChg chg="add mod">
          <ac:chgData name="Tariq Gilani" userId="f95dad9b-1e6c-498c-b573-9242e9268dd4" providerId="ADAL" clId="{366499E5-5256-4165-8353-E50C01B9CFF1}" dt="2022-01-30T16:12:57.791" v="911" actId="1076"/>
          <ac:spMkLst>
            <pc:docMk/>
            <pc:sldMk cId="3437294187" sldId="479"/>
            <ac:spMk id="8" creationId="{466CE506-BA0C-4993-87FE-D51F2C7CEAB7}"/>
          </ac:spMkLst>
        </pc:spChg>
        <pc:spChg chg="add mod">
          <ac:chgData name="Tariq Gilani" userId="f95dad9b-1e6c-498c-b573-9242e9268dd4" providerId="ADAL" clId="{366499E5-5256-4165-8353-E50C01B9CFF1}" dt="2022-01-30T16:13:08.813" v="913" actId="1076"/>
          <ac:spMkLst>
            <pc:docMk/>
            <pc:sldMk cId="3437294187" sldId="479"/>
            <ac:spMk id="9" creationId="{4B89CA40-D769-46EA-89C3-98162D4B0BCD}"/>
          </ac:spMkLst>
        </pc:spChg>
        <pc:spChg chg="add mod">
          <ac:chgData name="Tariq Gilani" userId="f95dad9b-1e6c-498c-b573-9242e9268dd4" providerId="ADAL" clId="{366499E5-5256-4165-8353-E50C01B9CFF1}" dt="2022-01-30T16:13:13.352" v="914" actId="1076"/>
          <ac:spMkLst>
            <pc:docMk/>
            <pc:sldMk cId="3437294187" sldId="479"/>
            <ac:spMk id="10" creationId="{8B08E4FE-E03F-4D34-A7AE-B557C6B311D6}"/>
          </ac:spMkLst>
        </pc:spChg>
        <pc:spChg chg="add mod">
          <ac:chgData name="Tariq Gilani" userId="f95dad9b-1e6c-498c-b573-9242e9268dd4" providerId="ADAL" clId="{366499E5-5256-4165-8353-E50C01B9CFF1}" dt="2022-01-30T16:13:17.737" v="915" actId="1076"/>
          <ac:spMkLst>
            <pc:docMk/>
            <pc:sldMk cId="3437294187" sldId="479"/>
            <ac:spMk id="11" creationId="{B8B51487-121D-4A37-BB9E-1B7A75208770}"/>
          </ac:spMkLst>
        </pc:spChg>
        <pc:spChg chg="add mod">
          <ac:chgData name="Tariq Gilani" userId="f95dad9b-1e6c-498c-b573-9242e9268dd4" providerId="ADAL" clId="{366499E5-5256-4165-8353-E50C01B9CFF1}" dt="2022-01-30T16:13:22.987" v="916" actId="1076"/>
          <ac:spMkLst>
            <pc:docMk/>
            <pc:sldMk cId="3437294187" sldId="479"/>
            <ac:spMk id="12" creationId="{CE73E374-D36B-4183-B367-9F3FD9154004}"/>
          </ac:spMkLst>
        </pc:spChg>
        <pc:spChg chg="add mod">
          <ac:chgData name="Tariq Gilani" userId="f95dad9b-1e6c-498c-b573-9242e9268dd4" providerId="ADAL" clId="{366499E5-5256-4165-8353-E50C01B9CFF1}" dt="2022-01-30T16:13:02.272" v="912" actId="1076"/>
          <ac:spMkLst>
            <pc:docMk/>
            <pc:sldMk cId="3437294187" sldId="479"/>
            <ac:spMk id="13" creationId="{934B4B3C-D016-43AC-A5EF-D3BE375DB1E2}"/>
          </ac:spMkLst>
        </pc:spChg>
        <pc:spChg chg="add mod">
          <ac:chgData name="Tariq Gilani" userId="f95dad9b-1e6c-498c-b573-9242e9268dd4" providerId="ADAL" clId="{366499E5-5256-4165-8353-E50C01B9CFF1}" dt="2022-01-30T16:13:26.973" v="917" actId="1076"/>
          <ac:spMkLst>
            <pc:docMk/>
            <pc:sldMk cId="3437294187" sldId="479"/>
            <ac:spMk id="14" creationId="{5C87F3FE-86C0-45C9-B1CA-AB0EB40A6E15}"/>
          </ac:spMkLst>
        </pc:spChg>
        <pc:spChg chg="add mod">
          <ac:chgData name="Tariq Gilani" userId="f95dad9b-1e6c-498c-b573-9242e9268dd4" providerId="ADAL" clId="{366499E5-5256-4165-8353-E50C01B9CFF1}" dt="2022-01-30T16:13:30.586" v="918" actId="1076"/>
          <ac:spMkLst>
            <pc:docMk/>
            <pc:sldMk cId="3437294187" sldId="479"/>
            <ac:spMk id="15" creationId="{39789A4A-DF5E-4B42-BF99-47E09AB65AFE}"/>
          </ac:spMkLst>
        </pc:spChg>
        <pc:spChg chg="add mod">
          <ac:chgData name="Tariq Gilani" userId="f95dad9b-1e6c-498c-b573-9242e9268dd4" providerId="ADAL" clId="{366499E5-5256-4165-8353-E50C01B9CFF1}" dt="2022-01-30T16:52:18.343" v="1687" actId="1076"/>
          <ac:spMkLst>
            <pc:docMk/>
            <pc:sldMk cId="3437294187" sldId="479"/>
            <ac:spMk id="16" creationId="{D93EE497-DB1B-4EFB-AF14-585D1253BAB3}"/>
          </ac:spMkLst>
        </pc:spChg>
        <pc:spChg chg="add mod">
          <ac:chgData name="Tariq Gilani" userId="f95dad9b-1e6c-498c-b573-9242e9268dd4" providerId="ADAL" clId="{366499E5-5256-4165-8353-E50C01B9CFF1}" dt="2022-01-30T16:18:30.934" v="1058" actId="1076"/>
          <ac:spMkLst>
            <pc:docMk/>
            <pc:sldMk cId="3437294187" sldId="479"/>
            <ac:spMk id="17" creationId="{A2829C19-23DA-4D45-B8FC-7A8A4668AFDC}"/>
          </ac:spMkLst>
        </pc:spChg>
      </pc:sldChg>
      <pc:sldChg chg="addSp delSp modSp new mod ord">
        <pc:chgData name="Tariq Gilani" userId="f95dad9b-1e6c-498c-b573-9242e9268dd4" providerId="ADAL" clId="{366499E5-5256-4165-8353-E50C01B9CFF1}" dt="2022-01-30T17:09:37.941" v="1899" actId="1076"/>
        <pc:sldMkLst>
          <pc:docMk/>
          <pc:sldMk cId="1939532148" sldId="480"/>
        </pc:sldMkLst>
        <pc:spChg chg="del">
          <ac:chgData name="Tariq Gilani" userId="f95dad9b-1e6c-498c-b573-9242e9268dd4" providerId="ADAL" clId="{366499E5-5256-4165-8353-E50C01B9CFF1}" dt="2022-01-30T16:21:34.249" v="1071" actId="478"/>
          <ac:spMkLst>
            <pc:docMk/>
            <pc:sldMk cId="1939532148" sldId="480"/>
            <ac:spMk id="2" creationId="{7BF63C72-88E3-4198-AE72-4583582944CA}"/>
          </ac:spMkLst>
        </pc:spChg>
        <pc:spChg chg="del">
          <ac:chgData name="Tariq Gilani" userId="f95dad9b-1e6c-498c-b573-9242e9268dd4" providerId="ADAL" clId="{366499E5-5256-4165-8353-E50C01B9CFF1}" dt="2022-01-30T16:21:37.710" v="1072" actId="478"/>
          <ac:spMkLst>
            <pc:docMk/>
            <pc:sldMk cId="1939532148" sldId="480"/>
            <ac:spMk id="3" creationId="{D798BA53-32B0-4E87-AE20-4540FCC013A4}"/>
          </ac:spMkLst>
        </pc:spChg>
        <pc:spChg chg="del">
          <ac:chgData name="Tariq Gilani" userId="f95dad9b-1e6c-498c-b573-9242e9268dd4" providerId="ADAL" clId="{366499E5-5256-4165-8353-E50C01B9CFF1}" dt="2022-01-30T16:26:49.619" v="1149" actId="478"/>
          <ac:spMkLst>
            <pc:docMk/>
            <pc:sldMk cId="1939532148" sldId="480"/>
            <ac:spMk id="4" creationId="{12AD3162-4F7B-4536-B363-81D947A89206}"/>
          </ac:spMkLst>
        </pc:spChg>
        <pc:spChg chg="add mod">
          <ac:chgData name="Tariq Gilani" userId="f95dad9b-1e6c-498c-b573-9242e9268dd4" providerId="ADAL" clId="{366499E5-5256-4165-8353-E50C01B9CFF1}" dt="2022-01-30T16:51:09.193" v="1671" actId="14100"/>
          <ac:spMkLst>
            <pc:docMk/>
            <pc:sldMk cId="1939532148" sldId="480"/>
            <ac:spMk id="5" creationId="{C38A4760-4B25-4FD2-A486-C32DB3B0FF11}"/>
          </ac:spMkLst>
        </pc:spChg>
        <pc:spChg chg="add mod">
          <ac:chgData name="Tariq Gilani" userId="f95dad9b-1e6c-498c-b573-9242e9268dd4" providerId="ADAL" clId="{366499E5-5256-4165-8353-E50C01B9CFF1}" dt="2022-01-30T16:23:19.148" v="1107" actId="1076"/>
          <ac:spMkLst>
            <pc:docMk/>
            <pc:sldMk cId="1939532148" sldId="480"/>
            <ac:spMk id="6" creationId="{8C9F4BFE-EB7B-4791-9447-9F5CF1B6900F}"/>
          </ac:spMkLst>
        </pc:spChg>
        <pc:spChg chg="add mod">
          <ac:chgData name="Tariq Gilani" userId="f95dad9b-1e6c-498c-b573-9242e9268dd4" providerId="ADAL" clId="{366499E5-5256-4165-8353-E50C01B9CFF1}" dt="2022-01-30T16:25:14.811" v="1128" actId="1076"/>
          <ac:spMkLst>
            <pc:docMk/>
            <pc:sldMk cId="1939532148" sldId="480"/>
            <ac:spMk id="7" creationId="{3B4358E7-CB46-458C-BFED-A5E961D68F77}"/>
          </ac:spMkLst>
        </pc:spChg>
        <pc:spChg chg="add mod">
          <ac:chgData name="Tariq Gilani" userId="f95dad9b-1e6c-498c-b573-9242e9268dd4" providerId="ADAL" clId="{366499E5-5256-4165-8353-E50C01B9CFF1}" dt="2022-01-30T16:25:33.239" v="1131" actId="207"/>
          <ac:spMkLst>
            <pc:docMk/>
            <pc:sldMk cId="1939532148" sldId="480"/>
            <ac:spMk id="8" creationId="{B93AD0BA-559B-49A8-90E3-9A6E6405B141}"/>
          </ac:spMkLst>
        </pc:spChg>
        <pc:spChg chg="add mod">
          <ac:chgData name="Tariq Gilani" userId="f95dad9b-1e6c-498c-b573-9242e9268dd4" providerId="ADAL" clId="{366499E5-5256-4165-8353-E50C01B9CFF1}" dt="2022-01-30T16:26:35.560" v="1148" actId="20577"/>
          <ac:spMkLst>
            <pc:docMk/>
            <pc:sldMk cId="1939532148" sldId="480"/>
            <ac:spMk id="9" creationId="{0829F226-819D-4D3C-A400-025EDEA1AF55}"/>
          </ac:spMkLst>
        </pc:spChg>
        <pc:spChg chg="add mod">
          <ac:chgData name="Tariq Gilani" userId="f95dad9b-1e6c-498c-b573-9242e9268dd4" providerId="ADAL" clId="{366499E5-5256-4165-8353-E50C01B9CFF1}" dt="2022-01-30T16:27:58.176" v="1197" actId="1036"/>
          <ac:spMkLst>
            <pc:docMk/>
            <pc:sldMk cId="1939532148" sldId="480"/>
            <ac:spMk id="10" creationId="{FDB50072-7E26-4925-B8B4-354298D256F7}"/>
          </ac:spMkLst>
        </pc:spChg>
        <pc:spChg chg="add mod">
          <ac:chgData name="Tariq Gilani" userId="f95dad9b-1e6c-498c-b573-9242e9268dd4" providerId="ADAL" clId="{366499E5-5256-4165-8353-E50C01B9CFF1}" dt="2022-01-30T17:09:37.941" v="1899" actId="1076"/>
          <ac:spMkLst>
            <pc:docMk/>
            <pc:sldMk cId="1939532148" sldId="480"/>
            <ac:spMk id="11" creationId="{8E03A1FD-6837-4665-8B59-26A0A8254721}"/>
          </ac:spMkLst>
        </pc:spChg>
        <pc:spChg chg="add mod">
          <ac:chgData name="Tariq Gilani" userId="f95dad9b-1e6c-498c-b573-9242e9268dd4" providerId="ADAL" clId="{366499E5-5256-4165-8353-E50C01B9CFF1}" dt="2022-01-30T16:34:08.010" v="1326" actId="1076"/>
          <ac:spMkLst>
            <pc:docMk/>
            <pc:sldMk cId="1939532148" sldId="480"/>
            <ac:spMk id="12" creationId="{07836EA1-C7FD-44A6-A96B-260686609EB9}"/>
          </ac:spMkLst>
        </pc:spChg>
        <pc:spChg chg="add mod">
          <ac:chgData name="Tariq Gilani" userId="f95dad9b-1e6c-498c-b573-9242e9268dd4" providerId="ADAL" clId="{366499E5-5256-4165-8353-E50C01B9CFF1}" dt="2022-01-30T16:34:13.128" v="1327" actId="1076"/>
          <ac:spMkLst>
            <pc:docMk/>
            <pc:sldMk cId="1939532148" sldId="480"/>
            <ac:spMk id="13" creationId="{58BA06D3-3AA6-407D-92EF-E42D193A889C}"/>
          </ac:spMkLst>
        </pc:spChg>
        <pc:spChg chg="add mod">
          <ac:chgData name="Tariq Gilani" userId="f95dad9b-1e6c-498c-b573-9242e9268dd4" providerId="ADAL" clId="{366499E5-5256-4165-8353-E50C01B9CFF1}" dt="2022-01-30T16:35:39.691" v="1342" actId="1076"/>
          <ac:spMkLst>
            <pc:docMk/>
            <pc:sldMk cId="1939532148" sldId="480"/>
            <ac:spMk id="14" creationId="{99784431-C32B-4D36-AAB1-4178B40F909E}"/>
          </ac:spMkLst>
        </pc:spChg>
        <pc:spChg chg="add mod">
          <ac:chgData name="Tariq Gilani" userId="f95dad9b-1e6c-498c-b573-9242e9268dd4" providerId="ADAL" clId="{366499E5-5256-4165-8353-E50C01B9CFF1}" dt="2022-01-30T16:38:27.049" v="1409" actId="20577"/>
          <ac:spMkLst>
            <pc:docMk/>
            <pc:sldMk cId="1939532148" sldId="480"/>
            <ac:spMk id="15" creationId="{2E99338B-A015-4912-8D23-4274A7B0C5DA}"/>
          </ac:spMkLst>
        </pc:spChg>
        <pc:spChg chg="add mod">
          <ac:chgData name="Tariq Gilani" userId="f95dad9b-1e6c-498c-b573-9242e9268dd4" providerId="ADAL" clId="{366499E5-5256-4165-8353-E50C01B9CFF1}" dt="2022-01-30T16:42:12.281" v="1445" actId="1076"/>
          <ac:spMkLst>
            <pc:docMk/>
            <pc:sldMk cId="1939532148" sldId="480"/>
            <ac:spMk id="16" creationId="{EFEFFADD-C217-43A3-8166-BBB2FC65BF43}"/>
          </ac:spMkLst>
        </pc:spChg>
        <pc:spChg chg="add mod">
          <ac:chgData name="Tariq Gilani" userId="f95dad9b-1e6c-498c-b573-9242e9268dd4" providerId="ADAL" clId="{366499E5-5256-4165-8353-E50C01B9CFF1}" dt="2022-01-30T16:45:25.765" v="1496" actId="1076"/>
          <ac:spMkLst>
            <pc:docMk/>
            <pc:sldMk cId="1939532148" sldId="480"/>
            <ac:spMk id="17" creationId="{7DA13ADE-05D0-4FDA-AE75-F9F912357A42}"/>
          </ac:spMkLst>
        </pc:spChg>
        <pc:spChg chg="add mod">
          <ac:chgData name="Tariq Gilani" userId="f95dad9b-1e6c-498c-b573-9242e9268dd4" providerId="ADAL" clId="{366499E5-5256-4165-8353-E50C01B9CFF1}" dt="2022-01-30T16:45:49.551" v="1498" actId="113"/>
          <ac:spMkLst>
            <pc:docMk/>
            <pc:sldMk cId="1939532148" sldId="480"/>
            <ac:spMk id="18" creationId="{C9883D87-956E-48BD-B8E8-4BF815701211}"/>
          </ac:spMkLst>
        </pc:spChg>
        <pc:spChg chg="add mod">
          <ac:chgData name="Tariq Gilani" userId="f95dad9b-1e6c-498c-b573-9242e9268dd4" providerId="ADAL" clId="{366499E5-5256-4165-8353-E50C01B9CFF1}" dt="2022-01-30T16:46:47.293" v="1521" actId="14100"/>
          <ac:spMkLst>
            <pc:docMk/>
            <pc:sldMk cId="1939532148" sldId="480"/>
            <ac:spMk id="19" creationId="{2AD49050-BA7E-443C-8B44-1DCDC708AED3}"/>
          </ac:spMkLst>
        </pc:spChg>
        <pc:spChg chg="add mod">
          <ac:chgData name="Tariq Gilani" userId="f95dad9b-1e6c-498c-b573-9242e9268dd4" providerId="ADAL" clId="{366499E5-5256-4165-8353-E50C01B9CFF1}" dt="2022-01-30T16:48:25.471" v="1587" actId="313"/>
          <ac:spMkLst>
            <pc:docMk/>
            <pc:sldMk cId="1939532148" sldId="480"/>
            <ac:spMk id="20" creationId="{10545530-5E6E-49FC-A56E-6E5A0A3DA7EA}"/>
          </ac:spMkLst>
        </pc:spChg>
      </pc:sldChg>
      <pc:sldChg chg="addSp delSp modSp new mod">
        <pc:chgData name="Tariq Gilani" userId="f95dad9b-1e6c-498c-b573-9242e9268dd4" providerId="ADAL" clId="{366499E5-5256-4165-8353-E50C01B9CFF1}" dt="2022-01-30T17:20:34.121" v="2050" actId="1076"/>
        <pc:sldMkLst>
          <pc:docMk/>
          <pc:sldMk cId="3557463232" sldId="481"/>
        </pc:sldMkLst>
        <pc:spChg chg="del mod">
          <ac:chgData name="Tariq Gilani" userId="f95dad9b-1e6c-498c-b573-9242e9268dd4" providerId="ADAL" clId="{366499E5-5256-4165-8353-E50C01B9CFF1}" dt="2022-01-30T16:49:10.824" v="1590" actId="478"/>
          <ac:spMkLst>
            <pc:docMk/>
            <pc:sldMk cId="3557463232" sldId="481"/>
            <ac:spMk id="2" creationId="{3C3192D1-B1ED-4FC5-8072-FE8712081737}"/>
          </ac:spMkLst>
        </pc:spChg>
        <pc:spChg chg="del">
          <ac:chgData name="Tariq Gilani" userId="f95dad9b-1e6c-498c-b573-9242e9268dd4" providerId="ADAL" clId="{366499E5-5256-4165-8353-E50C01B9CFF1}" dt="2022-01-30T16:49:13.190" v="1591" actId="478"/>
          <ac:spMkLst>
            <pc:docMk/>
            <pc:sldMk cId="3557463232" sldId="481"/>
            <ac:spMk id="3" creationId="{74D13FA2-42B3-43A7-92C2-D0472FB41830}"/>
          </ac:spMkLst>
        </pc:spChg>
        <pc:spChg chg="del">
          <ac:chgData name="Tariq Gilani" userId="f95dad9b-1e6c-498c-b573-9242e9268dd4" providerId="ADAL" clId="{366499E5-5256-4165-8353-E50C01B9CFF1}" dt="2022-01-30T16:52:36.295" v="1690" actId="478"/>
          <ac:spMkLst>
            <pc:docMk/>
            <pc:sldMk cId="3557463232" sldId="481"/>
            <ac:spMk id="4" creationId="{91488BD4-FBD9-435A-8BD9-CC9A686EDC5C}"/>
          </ac:spMkLst>
        </pc:spChg>
        <pc:spChg chg="add mod">
          <ac:chgData name="Tariq Gilani" userId="f95dad9b-1e6c-498c-b573-9242e9268dd4" providerId="ADAL" clId="{366499E5-5256-4165-8353-E50C01B9CFF1}" dt="2022-01-30T16:52:05.255" v="1684" actId="20577"/>
          <ac:spMkLst>
            <pc:docMk/>
            <pc:sldMk cId="3557463232" sldId="481"/>
            <ac:spMk id="5" creationId="{EFF0AB39-15F8-428C-9BFD-BF2D8AFA13ED}"/>
          </ac:spMkLst>
        </pc:spChg>
        <pc:spChg chg="add del mod">
          <ac:chgData name="Tariq Gilani" userId="f95dad9b-1e6c-498c-b573-9242e9268dd4" providerId="ADAL" clId="{366499E5-5256-4165-8353-E50C01B9CFF1}" dt="2022-01-30T16:52:12.259" v="1686"/>
          <ac:spMkLst>
            <pc:docMk/>
            <pc:sldMk cId="3557463232" sldId="481"/>
            <ac:spMk id="6" creationId="{50E4EBA8-6B9D-4059-83FF-D592B30D46BB}"/>
          </ac:spMkLst>
        </pc:spChg>
        <pc:spChg chg="add mod">
          <ac:chgData name="Tariq Gilani" userId="f95dad9b-1e6c-498c-b573-9242e9268dd4" providerId="ADAL" clId="{366499E5-5256-4165-8353-E50C01B9CFF1}" dt="2022-01-30T16:58:48.741" v="1744" actId="1076"/>
          <ac:spMkLst>
            <pc:docMk/>
            <pc:sldMk cId="3557463232" sldId="481"/>
            <ac:spMk id="7" creationId="{4B004354-10E0-4ECB-B0FC-6FDB308DD78E}"/>
          </ac:spMkLst>
        </pc:spChg>
        <pc:spChg chg="add mod">
          <ac:chgData name="Tariq Gilani" userId="f95dad9b-1e6c-498c-b573-9242e9268dd4" providerId="ADAL" clId="{366499E5-5256-4165-8353-E50C01B9CFF1}" dt="2022-01-30T16:52:31.747" v="1689" actId="1076"/>
          <ac:spMkLst>
            <pc:docMk/>
            <pc:sldMk cId="3557463232" sldId="481"/>
            <ac:spMk id="8" creationId="{4892D8C3-D988-47F2-8313-A42C1A705AD7}"/>
          </ac:spMkLst>
        </pc:spChg>
        <pc:spChg chg="add mod">
          <ac:chgData name="Tariq Gilani" userId="f95dad9b-1e6c-498c-b573-9242e9268dd4" providerId="ADAL" clId="{366499E5-5256-4165-8353-E50C01B9CFF1}" dt="2022-01-30T17:16:20.722" v="1996" actId="1076"/>
          <ac:spMkLst>
            <pc:docMk/>
            <pc:sldMk cId="3557463232" sldId="481"/>
            <ac:spMk id="9" creationId="{1F3CDBD7-C51A-4032-A1C8-2BD0C0C0DA93}"/>
          </ac:spMkLst>
        </pc:spChg>
        <pc:spChg chg="add mod">
          <ac:chgData name="Tariq Gilani" userId="f95dad9b-1e6c-498c-b573-9242e9268dd4" providerId="ADAL" clId="{366499E5-5256-4165-8353-E50C01B9CFF1}" dt="2022-01-30T17:16:13.627" v="1995" actId="1076"/>
          <ac:spMkLst>
            <pc:docMk/>
            <pc:sldMk cId="3557463232" sldId="481"/>
            <ac:spMk id="11" creationId="{5170E8AD-551A-4815-BC14-E24337CC2BA5}"/>
          </ac:spMkLst>
        </pc:spChg>
        <pc:spChg chg="add mod">
          <ac:chgData name="Tariq Gilani" userId="f95dad9b-1e6c-498c-b573-9242e9268dd4" providerId="ADAL" clId="{366499E5-5256-4165-8353-E50C01B9CFF1}" dt="2022-01-30T17:16:35.457" v="2000" actId="1076"/>
          <ac:spMkLst>
            <pc:docMk/>
            <pc:sldMk cId="3557463232" sldId="481"/>
            <ac:spMk id="12" creationId="{051FBB23-B7DA-4E42-ADDF-34575E7E7053}"/>
          </ac:spMkLst>
        </pc:spChg>
        <pc:spChg chg="add del mod">
          <ac:chgData name="Tariq Gilani" userId="f95dad9b-1e6c-498c-b573-9242e9268dd4" providerId="ADAL" clId="{366499E5-5256-4165-8353-E50C01B9CFF1}" dt="2022-01-30T17:05:39.962" v="1826" actId="478"/>
          <ac:spMkLst>
            <pc:docMk/>
            <pc:sldMk cId="3557463232" sldId="481"/>
            <ac:spMk id="13" creationId="{AC532359-6A87-435B-938F-F86C95DABCBF}"/>
          </ac:spMkLst>
        </pc:spChg>
        <pc:spChg chg="add mod">
          <ac:chgData name="Tariq Gilani" userId="f95dad9b-1e6c-498c-b573-9242e9268dd4" providerId="ADAL" clId="{366499E5-5256-4165-8353-E50C01B9CFF1}" dt="2022-01-30T17:16:28.202" v="1998" actId="1076"/>
          <ac:spMkLst>
            <pc:docMk/>
            <pc:sldMk cId="3557463232" sldId="481"/>
            <ac:spMk id="14" creationId="{2488E08E-FAED-4F97-9206-AE49873D3FF0}"/>
          </ac:spMkLst>
        </pc:spChg>
        <pc:spChg chg="add mod">
          <ac:chgData name="Tariq Gilani" userId="f95dad9b-1e6c-498c-b573-9242e9268dd4" providerId="ADAL" clId="{366499E5-5256-4165-8353-E50C01B9CFF1}" dt="2022-01-30T17:16:26.100" v="1997" actId="1076"/>
          <ac:spMkLst>
            <pc:docMk/>
            <pc:sldMk cId="3557463232" sldId="481"/>
            <ac:spMk id="15" creationId="{AF186F8E-25DB-4046-980E-C8A1A1DEAA05}"/>
          </ac:spMkLst>
        </pc:spChg>
        <pc:spChg chg="add mod">
          <ac:chgData name="Tariq Gilani" userId="f95dad9b-1e6c-498c-b573-9242e9268dd4" providerId="ADAL" clId="{366499E5-5256-4165-8353-E50C01B9CFF1}" dt="2022-01-30T17:17:05.411" v="2006" actId="1076"/>
          <ac:spMkLst>
            <pc:docMk/>
            <pc:sldMk cId="3557463232" sldId="481"/>
            <ac:spMk id="17" creationId="{E6F94AD6-17D2-477C-B3A5-A9C21C159503}"/>
          </ac:spMkLst>
        </pc:spChg>
        <pc:spChg chg="add mod">
          <ac:chgData name="Tariq Gilani" userId="f95dad9b-1e6c-498c-b573-9242e9268dd4" providerId="ADAL" clId="{366499E5-5256-4165-8353-E50C01B9CFF1}" dt="2022-01-30T17:16:32.839" v="1999" actId="1076"/>
          <ac:spMkLst>
            <pc:docMk/>
            <pc:sldMk cId="3557463232" sldId="481"/>
            <ac:spMk id="18" creationId="{3649361D-7FD1-4ABE-9988-480D0606C8B1}"/>
          </ac:spMkLst>
        </pc:spChg>
        <pc:spChg chg="add mod">
          <ac:chgData name="Tariq Gilani" userId="f95dad9b-1e6c-498c-b573-9242e9268dd4" providerId="ADAL" clId="{366499E5-5256-4165-8353-E50C01B9CFF1}" dt="2022-01-30T17:16:44.551" v="2002" actId="255"/>
          <ac:spMkLst>
            <pc:docMk/>
            <pc:sldMk cId="3557463232" sldId="481"/>
            <ac:spMk id="19" creationId="{FA3D08D8-01A1-42AC-BE53-1F951EF31B25}"/>
          </ac:spMkLst>
        </pc:spChg>
        <pc:spChg chg="add mod">
          <ac:chgData name="Tariq Gilani" userId="f95dad9b-1e6c-498c-b573-9242e9268dd4" providerId="ADAL" clId="{366499E5-5256-4165-8353-E50C01B9CFF1}" dt="2022-01-30T17:17:10.995" v="2007" actId="1076"/>
          <ac:spMkLst>
            <pc:docMk/>
            <pc:sldMk cId="3557463232" sldId="481"/>
            <ac:spMk id="20" creationId="{6022E8FD-5C18-47B7-8805-A6A6B79F2A6D}"/>
          </ac:spMkLst>
        </pc:spChg>
        <pc:spChg chg="add mod">
          <ac:chgData name="Tariq Gilani" userId="f95dad9b-1e6c-498c-b573-9242e9268dd4" providerId="ADAL" clId="{366499E5-5256-4165-8353-E50C01B9CFF1}" dt="2022-01-30T17:17:16.160" v="2008" actId="1076"/>
          <ac:spMkLst>
            <pc:docMk/>
            <pc:sldMk cId="3557463232" sldId="481"/>
            <ac:spMk id="21" creationId="{329CD124-CC00-47AC-8876-62B685AE928E}"/>
          </ac:spMkLst>
        </pc:spChg>
        <pc:spChg chg="add mod">
          <ac:chgData name="Tariq Gilani" userId="f95dad9b-1e6c-498c-b573-9242e9268dd4" providerId="ADAL" clId="{366499E5-5256-4165-8353-E50C01B9CFF1}" dt="2022-01-30T17:20:34.121" v="2050" actId="1076"/>
          <ac:spMkLst>
            <pc:docMk/>
            <pc:sldMk cId="3557463232" sldId="481"/>
            <ac:spMk id="22" creationId="{05F13188-0159-44AC-BA75-4786477FD30A}"/>
          </ac:spMkLst>
        </pc:spChg>
      </pc:sldChg>
      <pc:sldChg chg="addSp delSp modSp new add del mod setBg">
        <pc:chgData name="Tariq Gilani" userId="f95dad9b-1e6c-498c-b573-9242e9268dd4" providerId="ADAL" clId="{366499E5-5256-4165-8353-E50C01B9CFF1}" dt="2022-01-30T18:59:05.466" v="2920" actId="47"/>
        <pc:sldMkLst>
          <pc:docMk/>
          <pc:sldMk cId="3091090411" sldId="482"/>
        </pc:sldMkLst>
        <pc:spChg chg="del">
          <ac:chgData name="Tariq Gilani" userId="f95dad9b-1e6c-498c-b573-9242e9268dd4" providerId="ADAL" clId="{366499E5-5256-4165-8353-E50C01B9CFF1}" dt="2022-01-30T17:22:25.182" v="2056" actId="478"/>
          <ac:spMkLst>
            <pc:docMk/>
            <pc:sldMk cId="3091090411" sldId="482"/>
            <ac:spMk id="2" creationId="{03215818-7970-416A-A8BE-7A267AE94F4E}"/>
          </ac:spMkLst>
        </pc:spChg>
        <pc:spChg chg="del">
          <ac:chgData name="Tariq Gilani" userId="f95dad9b-1e6c-498c-b573-9242e9268dd4" providerId="ADAL" clId="{366499E5-5256-4165-8353-E50C01B9CFF1}" dt="2022-01-30T17:22:29.186" v="2057" actId="478"/>
          <ac:spMkLst>
            <pc:docMk/>
            <pc:sldMk cId="3091090411" sldId="482"/>
            <ac:spMk id="3" creationId="{58D02F23-E840-4672-92F1-FE578C0D1FA6}"/>
          </ac:spMkLst>
        </pc:spChg>
        <pc:spChg chg="del">
          <ac:chgData name="Tariq Gilani" userId="f95dad9b-1e6c-498c-b573-9242e9268dd4" providerId="ADAL" clId="{366499E5-5256-4165-8353-E50C01B9CFF1}" dt="2022-01-30T17:22:35.052" v="2058" actId="478"/>
          <ac:spMkLst>
            <pc:docMk/>
            <pc:sldMk cId="3091090411" sldId="482"/>
            <ac:spMk id="4" creationId="{8B20D9AC-8C76-471F-88EE-D8ADD59D719A}"/>
          </ac:spMkLst>
        </pc:spChg>
        <pc:picChg chg="add del mod">
          <ac:chgData name="Tariq Gilani" userId="f95dad9b-1e6c-498c-b573-9242e9268dd4" providerId="ADAL" clId="{366499E5-5256-4165-8353-E50C01B9CFF1}" dt="2022-01-30T18:58:37.497" v="2917" actId="478"/>
          <ac:picMkLst>
            <pc:docMk/>
            <pc:sldMk cId="3091090411" sldId="482"/>
            <ac:picMk id="6" creationId="{C29E9824-18B7-4069-A1BA-E7EDA4F4EDFB}"/>
          </ac:picMkLst>
        </pc:picChg>
      </pc:sldChg>
      <pc:sldChg chg="addSp delSp modSp new mod modAnim">
        <pc:chgData name="Tariq Gilani" userId="f95dad9b-1e6c-498c-b573-9242e9268dd4" providerId="ADAL" clId="{366499E5-5256-4165-8353-E50C01B9CFF1}" dt="2022-02-02T15:01:31.905" v="3201"/>
        <pc:sldMkLst>
          <pc:docMk/>
          <pc:sldMk cId="1850041576" sldId="483"/>
        </pc:sldMkLst>
        <pc:spChg chg="del mod">
          <ac:chgData name="Tariq Gilani" userId="f95dad9b-1e6c-498c-b573-9242e9268dd4" providerId="ADAL" clId="{366499E5-5256-4165-8353-E50C01B9CFF1}" dt="2022-01-30T18:01:06.636" v="2106" actId="478"/>
          <ac:spMkLst>
            <pc:docMk/>
            <pc:sldMk cId="1850041576" sldId="483"/>
            <ac:spMk id="2" creationId="{97AAF887-155E-4146-A9AD-A5748FEF6A44}"/>
          </ac:spMkLst>
        </pc:spChg>
        <pc:spChg chg="add mod">
          <ac:chgData name="Tariq Gilani" userId="f95dad9b-1e6c-498c-b573-9242e9268dd4" providerId="ADAL" clId="{366499E5-5256-4165-8353-E50C01B9CFF1}" dt="2022-01-30T18:56:40.657" v="2905" actId="1076"/>
          <ac:spMkLst>
            <pc:docMk/>
            <pc:sldMk cId="1850041576" sldId="483"/>
            <ac:spMk id="5" creationId="{B3163013-CD69-47C2-9239-ED97C4F217F5}"/>
          </ac:spMkLst>
        </pc:spChg>
        <pc:spChg chg="add mod">
          <ac:chgData name="Tariq Gilani" userId="f95dad9b-1e6c-498c-b573-9242e9268dd4" providerId="ADAL" clId="{366499E5-5256-4165-8353-E50C01B9CFF1}" dt="2022-01-30T18:43:18.477" v="2764" actId="1076"/>
          <ac:spMkLst>
            <pc:docMk/>
            <pc:sldMk cId="1850041576" sldId="483"/>
            <ac:spMk id="7" creationId="{A9726574-33AB-4C44-8E9E-C4854958ED76}"/>
          </ac:spMkLst>
        </pc:spChg>
        <pc:spChg chg="add del mod">
          <ac:chgData name="Tariq Gilani" userId="f95dad9b-1e6c-498c-b573-9242e9268dd4" providerId="ADAL" clId="{366499E5-5256-4165-8353-E50C01B9CFF1}" dt="2022-01-30T18:43:06.469" v="2762" actId="478"/>
          <ac:spMkLst>
            <pc:docMk/>
            <pc:sldMk cId="1850041576" sldId="483"/>
            <ac:spMk id="8" creationId="{E7A9C7E7-1734-440E-BB5E-04D04E35FAF8}"/>
          </ac:spMkLst>
        </pc:spChg>
        <pc:spChg chg="add mod">
          <ac:chgData name="Tariq Gilani" userId="f95dad9b-1e6c-498c-b573-9242e9268dd4" providerId="ADAL" clId="{366499E5-5256-4165-8353-E50C01B9CFF1}" dt="2022-01-30T18:47:24.064" v="2803" actId="1076"/>
          <ac:spMkLst>
            <pc:docMk/>
            <pc:sldMk cId="1850041576" sldId="483"/>
            <ac:spMk id="9" creationId="{F82D5627-22DA-491F-AF7A-B062CB9D33A9}"/>
          </ac:spMkLst>
        </pc:spChg>
        <pc:spChg chg="add mod">
          <ac:chgData name="Tariq Gilani" userId="f95dad9b-1e6c-498c-b573-9242e9268dd4" providerId="ADAL" clId="{366499E5-5256-4165-8353-E50C01B9CFF1}" dt="2022-01-30T18:47:40.108" v="2808" actId="1076"/>
          <ac:spMkLst>
            <pc:docMk/>
            <pc:sldMk cId="1850041576" sldId="483"/>
            <ac:spMk id="10" creationId="{F3C13B12-1160-4F5A-9767-F812C1F613FB}"/>
          </ac:spMkLst>
        </pc:spChg>
        <pc:spChg chg="add mod">
          <ac:chgData name="Tariq Gilani" userId="f95dad9b-1e6c-498c-b573-9242e9268dd4" providerId="ADAL" clId="{366499E5-5256-4165-8353-E50C01B9CFF1}" dt="2022-01-30T18:47:45.977" v="2810" actId="1076"/>
          <ac:spMkLst>
            <pc:docMk/>
            <pc:sldMk cId="1850041576" sldId="483"/>
            <ac:spMk id="11" creationId="{6BF96137-D26B-40BD-93A0-4A8678E8C2F4}"/>
          </ac:spMkLst>
        </pc:spChg>
        <pc:spChg chg="add mod">
          <ac:chgData name="Tariq Gilani" userId="f95dad9b-1e6c-498c-b573-9242e9268dd4" providerId="ADAL" clId="{366499E5-5256-4165-8353-E50C01B9CFF1}" dt="2022-01-30T18:47:30.548" v="2805" actId="1076"/>
          <ac:spMkLst>
            <pc:docMk/>
            <pc:sldMk cId="1850041576" sldId="483"/>
            <ac:spMk id="12" creationId="{497FF33D-5C41-44B0-8FD8-DC37C21C1D65}"/>
          </ac:spMkLst>
        </pc:spChg>
        <pc:spChg chg="add mod">
          <ac:chgData name="Tariq Gilani" userId="f95dad9b-1e6c-498c-b573-9242e9268dd4" providerId="ADAL" clId="{366499E5-5256-4165-8353-E50C01B9CFF1}" dt="2022-01-30T18:47:42.289" v="2809" actId="1076"/>
          <ac:spMkLst>
            <pc:docMk/>
            <pc:sldMk cId="1850041576" sldId="483"/>
            <ac:spMk id="13" creationId="{03B6E61D-97A7-41C3-9CB7-B1273955C588}"/>
          </ac:spMkLst>
        </pc:spChg>
        <pc:spChg chg="add del">
          <ac:chgData name="Tariq Gilani" userId="f95dad9b-1e6c-498c-b573-9242e9268dd4" providerId="ADAL" clId="{366499E5-5256-4165-8353-E50C01B9CFF1}" dt="2022-01-30T18:31:16.985" v="2553" actId="478"/>
          <ac:spMkLst>
            <pc:docMk/>
            <pc:sldMk cId="1850041576" sldId="483"/>
            <ac:spMk id="14" creationId="{CF8F4F62-4B41-4FE7-BFF6-CC6A987D587C}"/>
          </ac:spMkLst>
        </pc:spChg>
        <pc:spChg chg="add mod">
          <ac:chgData name="Tariq Gilani" userId="f95dad9b-1e6c-498c-b573-9242e9268dd4" providerId="ADAL" clId="{366499E5-5256-4165-8353-E50C01B9CFF1}" dt="2022-02-02T15:01:02.810" v="3194" actId="1076"/>
          <ac:spMkLst>
            <pc:docMk/>
            <pc:sldMk cId="1850041576" sldId="483"/>
            <ac:spMk id="15" creationId="{14AFC871-9F45-41DE-A61B-809AF57720BC}"/>
          </ac:spMkLst>
        </pc:spChg>
        <pc:spChg chg="add mod">
          <ac:chgData name="Tariq Gilani" userId="f95dad9b-1e6c-498c-b573-9242e9268dd4" providerId="ADAL" clId="{366499E5-5256-4165-8353-E50C01B9CFF1}" dt="2022-01-30T18:47:37.112" v="2807" actId="1076"/>
          <ac:spMkLst>
            <pc:docMk/>
            <pc:sldMk cId="1850041576" sldId="483"/>
            <ac:spMk id="16" creationId="{1843370A-3CFB-4800-8C88-FC1100500999}"/>
          </ac:spMkLst>
        </pc:spChg>
        <pc:spChg chg="add mod">
          <ac:chgData name="Tariq Gilani" userId="f95dad9b-1e6c-498c-b573-9242e9268dd4" providerId="ADAL" clId="{366499E5-5256-4165-8353-E50C01B9CFF1}" dt="2022-01-30T18:47:32.727" v="2806" actId="1076"/>
          <ac:spMkLst>
            <pc:docMk/>
            <pc:sldMk cId="1850041576" sldId="483"/>
            <ac:spMk id="17" creationId="{79EEBAE2-651D-4622-8231-278DA4947067}"/>
          </ac:spMkLst>
        </pc:spChg>
        <pc:spChg chg="add del mod">
          <ac:chgData name="Tariq Gilani" userId="f95dad9b-1e6c-498c-b573-9242e9268dd4" providerId="ADAL" clId="{366499E5-5256-4165-8353-E50C01B9CFF1}" dt="2022-01-30T18:47:17.026" v="2802" actId="478"/>
          <ac:spMkLst>
            <pc:docMk/>
            <pc:sldMk cId="1850041576" sldId="483"/>
            <ac:spMk id="18" creationId="{AE1BB492-CE32-4A6D-AB9B-9DB32218A2D2}"/>
          </ac:spMkLst>
        </pc:spChg>
        <pc:spChg chg="add mod">
          <ac:chgData name="Tariq Gilani" userId="f95dad9b-1e6c-498c-b573-9242e9268dd4" providerId="ADAL" clId="{366499E5-5256-4165-8353-E50C01B9CFF1}" dt="2022-01-30T18:43:23.995" v="2765" actId="1076"/>
          <ac:spMkLst>
            <pc:docMk/>
            <pc:sldMk cId="1850041576" sldId="483"/>
            <ac:spMk id="21" creationId="{5FFA52EE-B050-4F23-B531-A90BCA91CB60}"/>
          </ac:spMkLst>
        </pc:spChg>
        <pc:spChg chg="add mod">
          <ac:chgData name="Tariq Gilani" userId="f95dad9b-1e6c-498c-b573-9242e9268dd4" providerId="ADAL" clId="{366499E5-5256-4165-8353-E50C01B9CFF1}" dt="2022-01-30T18:47:11.797" v="2801"/>
          <ac:spMkLst>
            <pc:docMk/>
            <pc:sldMk cId="1850041576" sldId="483"/>
            <ac:spMk id="24" creationId="{E67938E6-F10D-4818-933F-BCCFA06298B6}"/>
          </ac:spMkLst>
        </pc:spChg>
        <pc:spChg chg="add mod">
          <ac:chgData name="Tariq Gilani" userId="f95dad9b-1e6c-498c-b573-9242e9268dd4" providerId="ADAL" clId="{366499E5-5256-4165-8353-E50C01B9CFF1}" dt="2022-01-30T18:48:20.735" v="2842" actId="20577"/>
          <ac:spMkLst>
            <pc:docMk/>
            <pc:sldMk cId="1850041576" sldId="483"/>
            <ac:spMk id="25" creationId="{6782D05D-6D8C-4D93-8EDB-BD348376E314}"/>
          </ac:spMkLst>
        </pc:spChg>
        <pc:graphicFrameChg chg="add del mod">
          <ac:chgData name="Tariq Gilani" userId="f95dad9b-1e6c-498c-b573-9242e9268dd4" providerId="ADAL" clId="{366499E5-5256-4165-8353-E50C01B9CFF1}" dt="2022-01-30T18:40:54.796" v="2712" actId="478"/>
          <ac:graphicFrameMkLst>
            <pc:docMk/>
            <pc:sldMk cId="1850041576" sldId="483"/>
            <ac:graphicFrameMk id="3" creationId="{5E39733C-FA11-4953-94F6-04424DAFBA8C}"/>
          </ac:graphicFrameMkLst>
        </pc:graphicFrameChg>
        <pc:graphicFrameChg chg="add del mod">
          <ac:chgData name="Tariq Gilani" userId="f95dad9b-1e6c-498c-b573-9242e9268dd4" providerId="ADAL" clId="{366499E5-5256-4165-8353-E50C01B9CFF1}" dt="2022-01-30T18:40:59.685" v="2714" actId="478"/>
          <ac:graphicFrameMkLst>
            <pc:docMk/>
            <pc:sldMk cId="1850041576" sldId="483"/>
            <ac:graphicFrameMk id="4" creationId="{AFA1F4F5-DB96-4349-82C8-629D4D74B4A3}"/>
          </ac:graphicFrameMkLst>
        </pc:graphicFrameChg>
        <pc:graphicFrameChg chg="add del mod">
          <ac:chgData name="Tariq Gilani" userId="f95dad9b-1e6c-498c-b573-9242e9268dd4" providerId="ADAL" clId="{366499E5-5256-4165-8353-E50C01B9CFF1}" dt="2022-01-30T18:43:03.241" v="2761" actId="478"/>
          <ac:graphicFrameMkLst>
            <pc:docMk/>
            <pc:sldMk cId="1850041576" sldId="483"/>
            <ac:graphicFrameMk id="6" creationId="{A21DE538-A35A-47DE-841F-480F0A8C76DB}"/>
          </ac:graphicFrameMkLst>
        </pc:graphicFrameChg>
        <pc:graphicFrameChg chg="add del mod replId">
          <ac:chgData name="Tariq Gilani" userId="f95dad9b-1e6c-498c-b573-9242e9268dd4" providerId="ADAL" clId="{366499E5-5256-4165-8353-E50C01B9CFF1}" dt="2022-01-30T18:37:58.766" v="2649"/>
          <ac:graphicFrameMkLst>
            <pc:docMk/>
            <pc:sldMk cId="1850041576" sldId="483"/>
            <ac:graphicFrameMk id="19" creationId="{A9726574-33AB-4C44-8E9E-C4854958ED76}"/>
          </ac:graphicFrameMkLst>
        </pc:graphicFrameChg>
        <pc:graphicFrameChg chg="add del mod replId">
          <ac:chgData name="Tariq Gilani" userId="f95dad9b-1e6c-498c-b573-9242e9268dd4" providerId="ADAL" clId="{366499E5-5256-4165-8353-E50C01B9CFF1}" dt="2022-01-30T18:41:08.044" v="2716"/>
          <ac:graphicFrameMkLst>
            <pc:docMk/>
            <pc:sldMk cId="1850041576" sldId="483"/>
            <ac:graphicFrameMk id="22" creationId="{B3163013-CD69-47C2-9239-ED97C4F217F5}"/>
          </ac:graphicFrameMkLst>
        </pc:graphicFrameChg>
      </pc:sldChg>
      <pc:sldChg chg="new del">
        <pc:chgData name="Tariq Gilani" userId="f95dad9b-1e6c-498c-b573-9242e9268dd4" providerId="ADAL" clId="{366499E5-5256-4165-8353-E50C01B9CFF1}" dt="2022-02-02T15:08:16.564" v="3216" actId="47"/>
        <pc:sldMkLst>
          <pc:docMk/>
          <pc:sldMk cId="1200593578" sldId="484"/>
        </pc:sldMkLst>
      </pc:sldChg>
    </pc:docChg>
  </pc:docChgLst>
  <pc:docChgLst>
    <pc:chgData name="Tariq Gilani" userId="f95dad9b-1e6c-498c-b573-9242e9268dd4" providerId="ADAL" clId="{A2455F64-A97D-45F3-9361-B5DE434A844B}"/>
    <pc:docChg chg="modSld">
      <pc:chgData name="Tariq Gilani" userId="f95dad9b-1e6c-498c-b573-9242e9268dd4" providerId="ADAL" clId="{A2455F64-A97D-45F3-9361-B5DE434A844B}" dt="2022-02-02T16:32:20.278" v="1" actId="20577"/>
      <pc:docMkLst>
        <pc:docMk/>
      </pc:docMkLst>
      <pc:sldChg chg="modSp">
        <pc:chgData name="Tariq Gilani" userId="f95dad9b-1e6c-498c-b573-9242e9268dd4" providerId="ADAL" clId="{A2455F64-A97D-45F3-9361-B5DE434A844B}" dt="2022-02-02T16:30:05.813" v="0" actId="20577"/>
        <pc:sldMkLst>
          <pc:docMk/>
          <pc:sldMk cId="0" sldId="298"/>
        </pc:sldMkLst>
        <pc:spChg chg="mod">
          <ac:chgData name="Tariq Gilani" userId="f95dad9b-1e6c-498c-b573-9242e9268dd4" providerId="ADAL" clId="{A2455F64-A97D-45F3-9361-B5DE434A844B}" dt="2022-02-02T16:30:05.813" v="0" actId="20577"/>
          <ac:spMkLst>
            <pc:docMk/>
            <pc:sldMk cId="0" sldId="298"/>
            <ac:spMk id="7" creationId="{36F5A88D-E2B0-483C-A35A-9EA9DA4ED41E}"/>
          </ac:spMkLst>
        </pc:spChg>
      </pc:sldChg>
      <pc:sldChg chg="modSp">
        <pc:chgData name="Tariq Gilani" userId="f95dad9b-1e6c-498c-b573-9242e9268dd4" providerId="ADAL" clId="{A2455F64-A97D-45F3-9361-B5DE434A844B}" dt="2022-02-02T16:32:20.278" v="1" actId="20577"/>
        <pc:sldMkLst>
          <pc:docMk/>
          <pc:sldMk cId="1850041576" sldId="483"/>
        </pc:sldMkLst>
        <pc:spChg chg="mod">
          <ac:chgData name="Tariq Gilani" userId="f95dad9b-1e6c-498c-b573-9242e9268dd4" providerId="ADAL" clId="{A2455F64-A97D-45F3-9361-B5DE434A844B}" dt="2022-02-02T16:32:20.278" v="1" actId="20577"/>
          <ac:spMkLst>
            <pc:docMk/>
            <pc:sldMk cId="1850041576" sldId="483"/>
            <ac:spMk id="10" creationId="{F3C13B12-1160-4F5A-9767-F812C1F613FB}"/>
          </ac:spMkLst>
        </pc:spChg>
      </pc:sldChg>
    </pc:docChg>
  </pc:docChgLst>
  <pc:docChgLst>
    <pc:chgData name="Tariq Gilani" userId="f95dad9b-1e6c-498c-b573-9242e9268dd4" providerId="ADAL" clId="{FF755E9B-0845-4AF9-83B8-7A2487322009}"/>
    <pc:docChg chg="delSld">
      <pc:chgData name="Tariq Gilani" userId="f95dad9b-1e6c-498c-b573-9242e9268dd4" providerId="ADAL" clId="{FF755E9B-0845-4AF9-83B8-7A2487322009}" dt="2022-02-05T03:22:36.898" v="10" actId="47"/>
      <pc:docMkLst>
        <pc:docMk/>
      </pc:docMkLst>
      <pc:sldChg chg="del">
        <pc:chgData name="Tariq Gilani" userId="f95dad9b-1e6c-498c-b573-9242e9268dd4" providerId="ADAL" clId="{FF755E9B-0845-4AF9-83B8-7A2487322009}" dt="2022-02-05T03:22:36.898" v="10" actId="47"/>
        <pc:sldMkLst>
          <pc:docMk/>
          <pc:sldMk cId="0" sldId="300"/>
        </pc:sldMkLst>
      </pc:sldChg>
      <pc:sldChg chg="del">
        <pc:chgData name="Tariq Gilani" userId="f95dad9b-1e6c-498c-b573-9242e9268dd4" providerId="ADAL" clId="{FF755E9B-0845-4AF9-83B8-7A2487322009}" dt="2022-02-05T03:22:35.935" v="9" actId="47"/>
        <pc:sldMkLst>
          <pc:docMk/>
          <pc:sldMk cId="0" sldId="302"/>
        </pc:sldMkLst>
      </pc:sldChg>
      <pc:sldChg chg="del">
        <pc:chgData name="Tariq Gilani" userId="f95dad9b-1e6c-498c-b573-9242e9268dd4" providerId="ADAL" clId="{FF755E9B-0845-4AF9-83B8-7A2487322009}" dt="2022-02-05T03:22:34.042" v="7" actId="47"/>
        <pc:sldMkLst>
          <pc:docMk/>
          <pc:sldMk cId="0" sldId="303"/>
        </pc:sldMkLst>
      </pc:sldChg>
      <pc:sldChg chg="del">
        <pc:chgData name="Tariq Gilani" userId="f95dad9b-1e6c-498c-b573-9242e9268dd4" providerId="ADAL" clId="{FF755E9B-0845-4AF9-83B8-7A2487322009}" dt="2022-02-05T03:22:25.494" v="0" actId="47"/>
        <pc:sldMkLst>
          <pc:docMk/>
          <pc:sldMk cId="0" sldId="322"/>
        </pc:sldMkLst>
      </pc:sldChg>
      <pc:sldChg chg="del">
        <pc:chgData name="Tariq Gilani" userId="f95dad9b-1e6c-498c-b573-9242e9268dd4" providerId="ADAL" clId="{FF755E9B-0845-4AF9-83B8-7A2487322009}" dt="2022-02-05T03:22:28.833" v="2" actId="47"/>
        <pc:sldMkLst>
          <pc:docMk/>
          <pc:sldMk cId="0" sldId="323"/>
        </pc:sldMkLst>
      </pc:sldChg>
      <pc:sldChg chg="del">
        <pc:chgData name="Tariq Gilani" userId="f95dad9b-1e6c-498c-b573-9242e9268dd4" providerId="ADAL" clId="{FF755E9B-0845-4AF9-83B8-7A2487322009}" dt="2022-02-05T03:22:31.276" v="4" actId="47"/>
        <pc:sldMkLst>
          <pc:docMk/>
          <pc:sldMk cId="0" sldId="340"/>
        </pc:sldMkLst>
      </pc:sldChg>
      <pc:sldChg chg="del">
        <pc:chgData name="Tariq Gilani" userId="f95dad9b-1e6c-498c-b573-9242e9268dd4" providerId="ADAL" clId="{FF755E9B-0845-4AF9-83B8-7A2487322009}" dt="2022-02-05T03:22:35.257" v="8" actId="47"/>
        <pc:sldMkLst>
          <pc:docMk/>
          <pc:sldMk cId="0" sldId="341"/>
        </pc:sldMkLst>
      </pc:sldChg>
      <pc:sldChg chg="del">
        <pc:chgData name="Tariq Gilani" userId="f95dad9b-1e6c-498c-b573-9242e9268dd4" providerId="ADAL" clId="{FF755E9B-0845-4AF9-83B8-7A2487322009}" dt="2022-02-05T03:22:27.892" v="1" actId="47"/>
        <pc:sldMkLst>
          <pc:docMk/>
          <pc:sldMk cId="221986724" sldId="478"/>
        </pc:sldMkLst>
      </pc:sldChg>
      <pc:sldChg chg="del">
        <pc:chgData name="Tariq Gilani" userId="f95dad9b-1e6c-498c-b573-9242e9268dd4" providerId="ADAL" clId="{FF755E9B-0845-4AF9-83B8-7A2487322009}" dt="2022-02-05T03:22:29.707" v="3" actId="47"/>
        <pc:sldMkLst>
          <pc:docMk/>
          <pc:sldMk cId="3437294187" sldId="479"/>
        </pc:sldMkLst>
      </pc:sldChg>
      <pc:sldChg chg="del">
        <pc:chgData name="Tariq Gilani" userId="f95dad9b-1e6c-498c-b573-9242e9268dd4" providerId="ADAL" clId="{FF755E9B-0845-4AF9-83B8-7A2487322009}" dt="2022-02-05T03:22:32.551" v="5" actId="47"/>
        <pc:sldMkLst>
          <pc:docMk/>
          <pc:sldMk cId="1939532148" sldId="480"/>
        </pc:sldMkLst>
      </pc:sldChg>
      <pc:sldChg chg="del">
        <pc:chgData name="Tariq Gilani" userId="f95dad9b-1e6c-498c-b573-9242e9268dd4" providerId="ADAL" clId="{FF755E9B-0845-4AF9-83B8-7A2487322009}" dt="2022-02-05T03:22:33.355" v="6" actId="47"/>
        <pc:sldMkLst>
          <pc:docMk/>
          <pc:sldMk cId="3557463232" sldId="48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2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94DA0A98-2AD0-472F-8777-E60833CEE435}" type="datetimeFigureOut">
              <a:rPr lang="en-US" smtClean="0"/>
              <a:pPr/>
              <a:t>2/4/2022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378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378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B63EF978-DB3F-4704-8AA4-B77F61572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>
            <a:lvl1pPr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735" y="2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>
            <a:lvl1pPr algn="r"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21212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47" y="4387443"/>
            <a:ext cx="5609233" cy="4156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71830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b" anchorCtr="0" compatLnSpc="1">
            <a:prstTxWarp prst="textNoShape">
              <a:avLst/>
            </a:prstTxWarp>
          </a:bodyPr>
          <a:lstStyle>
            <a:lvl1pPr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735" y="8771830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b" anchorCtr="0" compatLnSpc="1">
            <a:prstTxWarp prst="textNoShape">
              <a:avLst/>
            </a:prstTxWarp>
          </a:bodyPr>
          <a:lstStyle>
            <a:lvl1pPr algn="r" defTabSz="923093">
              <a:defRPr sz="1100">
                <a:latin typeface="Arial" charset="0"/>
              </a:defRPr>
            </a:lvl1pPr>
          </a:lstStyle>
          <a:p>
            <a:fld id="{852237C4-BF96-4E80-B42C-D4AF7E851DD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237C4-BF96-4E80-B42C-D4AF7E851DD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237C4-BF96-4E80-B42C-D4AF7E851DD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237C4-BF96-4E80-B42C-D4AF7E851DD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237C4-BF96-4E80-B42C-D4AF7E851DD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237C4-BF96-4E80-B42C-D4AF7E851DD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5A0E14-2D95-47E4-B943-5DBDA35AF4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63752E-6C9A-4E27-B4E9-6B0CC60D80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0EAB65-1FD7-4D83-88A2-B8DC0C3C7F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D90FE5C-EFAA-48E8-8DBB-451812EA94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32B50C-76ED-4308-A336-76E712EF7AE4}" type="datetime1">
              <a:rPr lang="en-US" smtClean="0"/>
              <a:t>2/4/2022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38D0768-7647-4485-AE9C-68840A99CB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3732009-F6E3-4F32-A89E-EAF0FB018F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98D436-1A7C-4384-A289-AC118FB1B1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7789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80C6A-A409-4A38-A466-B617495E2B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AA9BDD-6C82-461D-8775-09401B2776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1FA7-1178-4368-81E4-7C27694930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8C9832-92E6-486A-8249-8A0D70D47B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9BF471-09BC-4892-A405-9C7938BDE1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536B48-D4F4-4915-817E-481BE11E38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C7E551-B4FB-4BD4-A1E2-04AC09280B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B4CFA9-F17B-4BC1-B083-5BDB278F7B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fld id="{D83B7CF2-99BC-4865-AF9F-C9E2AA783A3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image" Target="../media/image6.png"/><Relationship Id="rId18" Type="http://schemas.openxmlformats.org/officeDocument/2006/relationships/image" Target="../media/image11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png"/><Relationship Id="rId1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5" Type="http://schemas.openxmlformats.org/officeDocument/2006/relationships/image" Target="../media/image8.png"/><Relationship Id="rId10" Type="http://schemas.openxmlformats.org/officeDocument/2006/relationships/image" Target="../media/image4.wmf"/><Relationship Id="rId19" Type="http://schemas.openxmlformats.org/officeDocument/2006/relationships/image" Target="../media/image12.png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0.png"/><Relationship Id="rId3" Type="http://schemas.openxmlformats.org/officeDocument/2006/relationships/image" Target="../media/image13.png"/><Relationship Id="rId7" Type="http://schemas.openxmlformats.org/officeDocument/2006/relationships/image" Target="../media/image14.wmf"/><Relationship Id="rId12" Type="http://schemas.openxmlformats.org/officeDocument/2006/relationships/image" Target="../media/image16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5.bin"/><Relationship Id="rId11" Type="http://schemas.openxmlformats.org/officeDocument/2006/relationships/oleObject" Target="../embeddings/oleObject7.bin"/><Relationship Id="rId5" Type="http://schemas.openxmlformats.org/officeDocument/2006/relationships/image" Target="../media/image15.png"/><Relationship Id="rId10" Type="http://schemas.openxmlformats.org/officeDocument/2006/relationships/image" Target="../media/image15.wmf"/><Relationship Id="rId4" Type="http://schemas.openxmlformats.org/officeDocument/2006/relationships/image" Target="../media/image14.png"/><Relationship Id="rId9" Type="http://schemas.openxmlformats.org/officeDocument/2006/relationships/oleObject" Target="../embeddings/oleObject6.bin"/><Relationship Id="rId14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2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24.png"/><Relationship Id="rId5" Type="http://schemas.openxmlformats.org/officeDocument/2006/relationships/image" Target="../media/image210.png"/><Relationship Id="rId10" Type="http://schemas.openxmlformats.org/officeDocument/2006/relationships/image" Target="../media/image19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image" Target="../media/image36.png"/><Relationship Id="rId3" Type="http://schemas.openxmlformats.org/officeDocument/2006/relationships/image" Target="../media/image13.png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3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wmf"/><Relationship Id="rId11" Type="http://schemas.openxmlformats.org/officeDocument/2006/relationships/image" Target="../media/image26.png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33.png"/><Relationship Id="rId4" Type="http://schemas.openxmlformats.org/officeDocument/2006/relationships/image" Target="../media/image29.png"/><Relationship Id="rId9" Type="http://schemas.openxmlformats.org/officeDocument/2006/relationships/image" Target="../media/image3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3.png"/><Relationship Id="rId5" Type="http://schemas.openxmlformats.org/officeDocument/2006/relationships/image" Target="../media/image27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9.png"/><Relationship Id="rId4" Type="http://schemas.openxmlformats.org/officeDocument/2006/relationships/image" Target="../media/image4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3ADEE7A-AB30-44E3-80C6-ADF24FB732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52400"/>
            <a:ext cx="5181600" cy="4572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Comment on State Functions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E698F5F-87A5-41D7-B56F-53EE4051CB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5360" y="1143000"/>
            <a:ext cx="7162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2000" b="1" i="1" dirty="0">
                <a:cs typeface="Times New Roman" panose="02020603050405020304" pitchFamily="18" charset="0"/>
              </a:rPr>
              <a:t>P, T,</a:t>
            </a:r>
            <a:r>
              <a:rPr lang="en-US" sz="2000" dirty="0">
                <a:cs typeface="Times New Roman" panose="02020603050405020304" pitchFamily="18" charset="0"/>
              </a:rPr>
              <a:t> and </a:t>
            </a:r>
            <a:r>
              <a:rPr lang="en-US" sz="2000" b="1" i="1" dirty="0">
                <a:cs typeface="Times New Roman" panose="02020603050405020304" pitchFamily="18" charset="0"/>
              </a:rPr>
              <a:t>V</a:t>
            </a:r>
            <a:r>
              <a:rPr lang="en-US" sz="2000" dirty="0">
                <a:cs typeface="Times New Roman" panose="02020603050405020304" pitchFamily="18" charset="0"/>
              </a:rPr>
              <a:t> are the state functions, </a:t>
            </a:r>
            <a:r>
              <a:rPr lang="en-US" sz="2000" b="1" i="1" dirty="0">
                <a:cs typeface="Times New Roman" panose="02020603050405020304" pitchFamily="18" charset="0"/>
              </a:rPr>
              <a:t>Q</a:t>
            </a:r>
            <a:r>
              <a:rPr lang="en-US" sz="2000" dirty="0">
                <a:cs typeface="Times New Roman" panose="02020603050405020304" pitchFamily="18" charset="0"/>
              </a:rPr>
              <a:t> and </a:t>
            </a:r>
            <a:r>
              <a:rPr lang="en-US" sz="2000" b="1" i="1" dirty="0">
                <a:cs typeface="Times New Roman" panose="02020603050405020304" pitchFamily="18" charset="0"/>
              </a:rPr>
              <a:t>W</a:t>
            </a:r>
            <a:r>
              <a:rPr lang="en-US" sz="2000" dirty="0">
                <a:cs typeface="Times New Roman" panose="02020603050405020304" pitchFamily="18" charset="0"/>
              </a:rPr>
              <a:t> are not. Specifying an initial and final state of a system does not fix the values of </a:t>
            </a:r>
            <a:r>
              <a:rPr lang="en-US" sz="2000" b="1" i="1" dirty="0">
                <a:cs typeface="Times New Roman" panose="02020603050405020304" pitchFamily="18" charset="0"/>
                <a:sym typeface="Symbol" pitchFamily="18" charset="2"/>
              </a:rPr>
              <a:t>Q</a:t>
            </a:r>
            <a:r>
              <a:rPr lang="en-US" sz="2000" dirty="0">
                <a:cs typeface="Times New Roman" panose="02020603050405020304" pitchFamily="18" charset="0"/>
                <a:sym typeface="Symbol" pitchFamily="18" charset="2"/>
              </a:rPr>
              <a:t> and </a:t>
            </a:r>
            <a:r>
              <a:rPr lang="en-US" sz="2000" b="1" i="1" dirty="0">
                <a:cs typeface="Times New Roman" panose="02020603050405020304" pitchFamily="18" charset="0"/>
                <a:sym typeface="Symbol" pitchFamily="18" charset="2"/>
              </a:rPr>
              <a:t>W</a:t>
            </a:r>
            <a:r>
              <a:rPr lang="en-US" sz="2000" dirty="0">
                <a:cs typeface="Times New Roman" panose="02020603050405020304" pitchFamily="18" charset="0"/>
                <a:sym typeface="Symbol" pitchFamily="18" charset="2"/>
              </a:rPr>
              <a:t>, we need to know the whole process (the intermediate states). Analogy: in classical mechanics, if a force is not conservative (e.g., friction), the initial and final positions do not determine the work, the entire path must be specified.</a:t>
            </a:r>
          </a:p>
        </p:txBody>
      </p:sp>
      <p:sp>
        <p:nvSpPr>
          <p:cNvPr id="5" name="Rectangle 51">
            <a:extLst>
              <a:ext uri="{FF2B5EF4-FFF2-40B4-BE49-F238E27FC236}">
                <a16:creationId xmlns:a16="http://schemas.microsoft.com/office/drawing/2014/main" id="{317953CF-DE01-4F71-8E8C-1A12D07E00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886200"/>
            <a:ext cx="67056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000" dirty="0">
                <a:cs typeface="Times New Roman" panose="02020603050405020304" pitchFamily="18" charset="0"/>
                <a:sym typeface="Symbol" pitchFamily="18" charset="2"/>
              </a:rPr>
              <a:t>In math terms, </a:t>
            </a:r>
            <a:r>
              <a:rPr lang="en-US" sz="2000" b="1" i="1" dirty="0">
                <a:cs typeface="Times New Roman" panose="02020603050405020304" pitchFamily="18" charset="0"/>
                <a:sym typeface="Symbol" pitchFamily="18" charset="2"/>
              </a:rPr>
              <a:t>Q</a:t>
            </a:r>
            <a:r>
              <a:rPr lang="en-US" sz="2000" dirty="0">
                <a:cs typeface="Times New Roman" panose="02020603050405020304" pitchFamily="18" charset="0"/>
                <a:sym typeface="Symbol" pitchFamily="18" charset="2"/>
              </a:rPr>
              <a:t> and </a:t>
            </a:r>
            <a:r>
              <a:rPr lang="en-US" sz="2000" b="1" i="1" dirty="0">
                <a:cs typeface="Times New Roman" panose="02020603050405020304" pitchFamily="18" charset="0"/>
                <a:sym typeface="Symbol" pitchFamily="18" charset="2"/>
              </a:rPr>
              <a:t>W</a:t>
            </a:r>
            <a:r>
              <a:rPr lang="en-US" sz="2000" dirty="0">
                <a:cs typeface="Times New Roman" panose="02020603050405020304" pitchFamily="18" charset="0"/>
                <a:sym typeface="Symbol" pitchFamily="18" charset="2"/>
              </a:rPr>
              <a:t> are not exact differentials of some functions of </a:t>
            </a:r>
            <a:r>
              <a:rPr lang="en-US" sz="2000" dirty="0" err="1">
                <a:cs typeface="Times New Roman" panose="02020603050405020304" pitchFamily="18" charset="0"/>
                <a:sym typeface="Symbol" pitchFamily="18" charset="2"/>
              </a:rPr>
              <a:t>macroparameters</a:t>
            </a:r>
            <a:r>
              <a:rPr lang="en-US" sz="2000" dirty="0">
                <a:cs typeface="Times New Roman" panose="02020603050405020304" pitchFamily="18" charset="0"/>
                <a:sym typeface="Symbol" pitchFamily="18" charset="2"/>
              </a:rPr>
              <a:t>. To emphasize that </a:t>
            </a:r>
            <a:r>
              <a:rPr lang="en-US" sz="2000" b="1" i="1" dirty="0">
                <a:cs typeface="Times New Roman" panose="02020603050405020304" pitchFamily="18" charset="0"/>
                <a:sym typeface="Symbol" pitchFamily="18" charset="2"/>
              </a:rPr>
              <a:t>W</a:t>
            </a:r>
            <a:r>
              <a:rPr lang="en-US" sz="2000" dirty="0">
                <a:cs typeface="Times New Roman" panose="02020603050405020304" pitchFamily="18" charset="0"/>
                <a:sym typeface="Symbol" pitchFamily="18" charset="2"/>
              </a:rPr>
              <a:t> and </a:t>
            </a:r>
            <a:r>
              <a:rPr lang="en-US" sz="2000" b="1" i="1" dirty="0">
                <a:cs typeface="Times New Roman" panose="02020603050405020304" pitchFamily="18" charset="0"/>
                <a:sym typeface="Symbol" pitchFamily="18" charset="2"/>
              </a:rPr>
              <a:t>Q</a:t>
            </a:r>
            <a:r>
              <a:rPr lang="en-US" sz="2000" dirty="0">
                <a:cs typeface="Times New Roman" panose="02020603050405020304" pitchFamily="18" charset="0"/>
                <a:sym typeface="Symbol" pitchFamily="18" charset="2"/>
              </a:rPr>
              <a:t> are NOT the state functions, we will use sometimes the curled symbols </a:t>
            </a:r>
            <a:r>
              <a:rPr lang="en-US" sz="2000" b="1" dirty="0">
                <a:cs typeface="Times New Roman" panose="02020603050405020304" pitchFamily="18" charset="0"/>
                <a:sym typeface="Symbol" pitchFamily="18" charset="2"/>
              </a:rPr>
              <a:t></a:t>
            </a:r>
            <a:r>
              <a:rPr lang="en-US" sz="2000" dirty="0">
                <a:cs typeface="Times New Roman" panose="02020603050405020304" pitchFamily="18" charset="0"/>
                <a:sym typeface="Symbol" pitchFamily="18" charset="2"/>
              </a:rPr>
              <a:t> (instead of </a:t>
            </a:r>
            <a:r>
              <a:rPr lang="en-US" sz="2000" b="1" i="1" dirty="0">
                <a:cs typeface="Times New Roman" panose="02020603050405020304" pitchFamily="18" charset="0"/>
                <a:sym typeface="Symbol" pitchFamily="18" charset="2"/>
              </a:rPr>
              <a:t>d</a:t>
            </a:r>
            <a:r>
              <a:rPr lang="en-US" sz="2000" b="1" dirty="0">
                <a:cs typeface="Times New Roman" panose="02020603050405020304" pitchFamily="18" charset="0"/>
                <a:sym typeface="Symbol" pitchFamily="18" charset="2"/>
              </a:rPr>
              <a:t>)</a:t>
            </a:r>
            <a:r>
              <a:rPr lang="en-US" sz="2000" dirty="0">
                <a:cs typeface="Times New Roman" panose="02020603050405020304" pitchFamily="18" charset="0"/>
                <a:sym typeface="Symbol" pitchFamily="18" charset="2"/>
              </a:rPr>
              <a:t> for their increments (</a:t>
            </a:r>
            <a:r>
              <a:rPr lang="en-US" sz="2000" b="1" dirty="0">
                <a:cs typeface="Times New Roman" panose="02020603050405020304" pitchFamily="18" charset="0"/>
                <a:sym typeface="Symbol" pitchFamily="18" charset="2"/>
              </a:rPr>
              <a:t></a:t>
            </a:r>
            <a:r>
              <a:rPr lang="en-US" sz="2000" b="1" i="1" dirty="0">
                <a:cs typeface="Times New Roman" panose="02020603050405020304" pitchFamily="18" charset="0"/>
                <a:sym typeface="Symbol" pitchFamily="18" charset="2"/>
              </a:rPr>
              <a:t>Q</a:t>
            </a:r>
            <a:r>
              <a:rPr lang="en-US" sz="2000" dirty="0">
                <a:cs typeface="Times New Roman" panose="02020603050405020304" pitchFamily="18" charset="0"/>
                <a:sym typeface="Symbol" pitchFamily="18" charset="2"/>
              </a:rPr>
              <a:t> and </a:t>
            </a:r>
            <a:r>
              <a:rPr lang="en-US" sz="2000" b="1" dirty="0">
                <a:cs typeface="Times New Roman" panose="02020603050405020304" pitchFamily="18" charset="0"/>
                <a:sym typeface="Symbol" pitchFamily="18" charset="2"/>
              </a:rPr>
              <a:t></a:t>
            </a:r>
            <a:r>
              <a:rPr lang="en-US" sz="2000" b="1" i="1" dirty="0">
                <a:cs typeface="Times New Roman" panose="02020603050405020304" pitchFamily="18" charset="0"/>
                <a:sym typeface="Symbol" pitchFamily="18" charset="2"/>
              </a:rPr>
              <a:t>W</a:t>
            </a:r>
            <a:r>
              <a:rPr lang="en-US" sz="2000" dirty="0">
                <a:cs typeface="Times New Roman" panose="02020603050405020304" pitchFamily="18" charset="0"/>
                <a:sym typeface="Symbol" pitchFamily="18" charset="2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898120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71" name="Rectangle 20"/>
          <p:cNvSpPr>
            <a:spLocks noChangeArrowheads="1"/>
          </p:cNvSpPr>
          <p:nvPr/>
        </p:nvSpPr>
        <p:spPr bwMode="auto">
          <a:xfrm>
            <a:off x="3443604" y="1433627"/>
            <a:ext cx="481075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cs typeface="Times New Roman" panose="02020603050405020304" pitchFamily="18" charset="0"/>
                <a:sym typeface="Symbol" pitchFamily="18" charset="2"/>
              </a:rPr>
              <a:t>It is an exact differential if it is the difference between the values of some (state) function </a:t>
            </a:r>
            <a:r>
              <a:rPr lang="en-US" sz="2000" b="1" dirty="0">
                <a:cs typeface="Times New Roman" panose="02020603050405020304" pitchFamily="18" charset="0"/>
                <a:sym typeface="Symbol" pitchFamily="18" charset="2"/>
              </a:rPr>
              <a:t>z(x, y)</a:t>
            </a:r>
            <a:r>
              <a:rPr lang="en-US" sz="2000" dirty="0">
                <a:cs typeface="Times New Roman" panose="02020603050405020304" pitchFamily="18" charset="0"/>
                <a:sym typeface="Symbol" pitchFamily="18" charset="2"/>
              </a:rPr>
              <a:t> at these points:</a:t>
            </a:r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152400"/>
            <a:ext cx="5181600" cy="457200"/>
          </a:xfrm>
          <a:solidFill>
            <a:srgbClr val="0000FF"/>
          </a:solidFill>
        </p:spPr>
        <p:txBody>
          <a:bodyPr/>
          <a:lstStyle/>
          <a:p>
            <a:pPr eaLnBrk="1" hangingPunct="1"/>
            <a:r>
              <a:rPr lang="en-US" sz="2400" b="1" dirty="0">
                <a:solidFill>
                  <a:schemeClr val="bg1"/>
                </a:solidFill>
              </a:rPr>
              <a:t>Comment on State Functions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BF0BC1B-E948-48C8-B9B7-74522C2F11FD}"/>
              </a:ext>
            </a:extLst>
          </p:cNvPr>
          <p:cNvGrpSpPr/>
          <p:nvPr/>
        </p:nvGrpSpPr>
        <p:grpSpPr>
          <a:xfrm>
            <a:off x="609600" y="1447800"/>
            <a:ext cx="2164080" cy="1260475"/>
            <a:chOff x="609600" y="1447800"/>
            <a:chExt cx="2164080" cy="1260475"/>
          </a:xfrm>
        </p:grpSpPr>
        <p:sp>
          <p:nvSpPr>
            <p:cNvPr id="49163" name="Rectangle 12"/>
            <p:cNvSpPr>
              <a:spLocks noChangeArrowheads="1"/>
            </p:cNvSpPr>
            <p:nvPr/>
          </p:nvSpPr>
          <p:spPr bwMode="auto">
            <a:xfrm>
              <a:off x="1913255" y="1933575"/>
              <a:ext cx="860425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 i="1" dirty="0">
                  <a:latin typeface="Arial" charset="0"/>
                  <a:sym typeface="Symbol" pitchFamily="18" charset="2"/>
                </a:rPr>
                <a:t>z</a:t>
              </a:r>
              <a:r>
                <a:rPr lang="en-US" sz="1600" b="1" dirty="0">
                  <a:latin typeface="Arial" charset="0"/>
                  <a:sym typeface="Symbol" pitchFamily="18" charset="2"/>
                </a:rPr>
                <a:t>(</a:t>
              </a:r>
              <a:r>
                <a:rPr lang="en-US" sz="1600" b="1" i="1" dirty="0">
                  <a:latin typeface="Arial" charset="0"/>
                  <a:sym typeface="Symbol" pitchFamily="18" charset="2"/>
                </a:rPr>
                <a:t>x</a:t>
              </a:r>
              <a:r>
                <a:rPr lang="en-US" sz="1600" b="1" baseline="-25000" dirty="0">
                  <a:latin typeface="Arial" charset="0"/>
                  <a:sym typeface="Symbol" pitchFamily="18" charset="2"/>
                </a:rPr>
                <a:t>2</a:t>
              </a:r>
              <a:r>
                <a:rPr lang="en-US" sz="1600" b="1" i="1" dirty="0">
                  <a:latin typeface="Arial" charset="0"/>
                  <a:sym typeface="Symbol" pitchFamily="18" charset="2"/>
                </a:rPr>
                <a:t>,y</a:t>
              </a:r>
              <a:r>
                <a:rPr lang="en-US" sz="1600" b="1" baseline="-25000" dirty="0">
                  <a:latin typeface="Arial" charset="0"/>
                  <a:sym typeface="Symbol" pitchFamily="18" charset="2"/>
                </a:rPr>
                <a:t>2</a:t>
              </a:r>
              <a:r>
                <a:rPr lang="en-US" sz="1600" b="1" i="1" dirty="0">
                  <a:latin typeface="Arial" charset="0"/>
                  <a:sym typeface="Symbol" pitchFamily="18" charset="2"/>
                </a:rPr>
                <a:t>)</a:t>
              </a: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4C5B7284-28D9-4011-B41F-2BCB72B54B14}"/>
                </a:ext>
              </a:extLst>
            </p:cNvPr>
            <p:cNvGrpSpPr/>
            <p:nvPr/>
          </p:nvGrpSpPr>
          <p:grpSpPr>
            <a:xfrm>
              <a:off x="609600" y="1447800"/>
              <a:ext cx="1676400" cy="1260475"/>
              <a:chOff x="533400" y="3886200"/>
              <a:chExt cx="1676400" cy="1260475"/>
            </a:xfrm>
          </p:grpSpPr>
          <p:sp>
            <p:nvSpPr>
              <p:cNvPr id="49156" name="Line 5"/>
              <p:cNvSpPr>
                <a:spLocks noChangeShapeType="1"/>
              </p:cNvSpPr>
              <p:nvPr/>
            </p:nvSpPr>
            <p:spPr bwMode="auto">
              <a:xfrm flipV="1">
                <a:off x="838200" y="3943350"/>
                <a:ext cx="0" cy="914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57" name="Line 6"/>
              <p:cNvSpPr>
                <a:spLocks noChangeShapeType="1"/>
              </p:cNvSpPr>
              <p:nvPr/>
            </p:nvSpPr>
            <p:spPr bwMode="auto">
              <a:xfrm>
                <a:off x="838200" y="4857750"/>
                <a:ext cx="1371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58" name="Rectangle 7"/>
              <p:cNvSpPr>
                <a:spLocks noChangeArrowheads="1"/>
              </p:cNvSpPr>
              <p:nvPr/>
            </p:nvSpPr>
            <p:spPr bwMode="auto">
              <a:xfrm>
                <a:off x="1885950" y="4810125"/>
                <a:ext cx="296863" cy="336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 b="1" i="1">
                    <a:latin typeface="Arial" charset="0"/>
                    <a:sym typeface="Symbol" pitchFamily="18" charset="2"/>
                  </a:rPr>
                  <a:t>x</a:t>
                </a:r>
              </a:p>
            </p:txBody>
          </p:sp>
          <p:sp>
            <p:nvSpPr>
              <p:cNvPr id="49159" name="Rectangle 8"/>
              <p:cNvSpPr>
                <a:spLocks noChangeArrowheads="1"/>
              </p:cNvSpPr>
              <p:nvPr/>
            </p:nvSpPr>
            <p:spPr bwMode="auto">
              <a:xfrm>
                <a:off x="533400" y="3943350"/>
                <a:ext cx="296863" cy="336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 b="1" i="1">
                    <a:latin typeface="Arial" charset="0"/>
                    <a:sym typeface="Symbol" pitchFamily="18" charset="2"/>
                  </a:rPr>
                  <a:t>y</a:t>
                </a:r>
              </a:p>
            </p:txBody>
          </p:sp>
          <p:sp>
            <p:nvSpPr>
              <p:cNvPr id="49160" name="Oval 9"/>
              <p:cNvSpPr>
                <a:spLocks noChangeArrowheads="1"/>
              </p:cNvSpPr>
              <p:nvPr/>
            </p:nvSpPr>
            <p:spPr bwMode="auto">
              <a:xfrm>
                <a:off x="1066800" y="4095750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49161" name="Oval 10"/>
              <p:cNvSpPr>
                <a:spLocks noChangeArrowheads="1"/>
              </p:cNvSpPr>
              <p:nvPr/>
            </p:nvSpPr>
            <p:spPr bwMode="auto">
              <a:xfrm>
                <a:off x="1752600" y="4552950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49162" name="Rectangle 11"/>
              <p:cNvSpPr>
                <a:spLocks noChangeArrowheads="1"/>
              </p:cNvSpPr>
              <p:nvPr/>
            </p:nvSpPr>
            <p:spPr bwMode="auto">
              <a:xfrm>
                <a:off x="1104900" y="3886200"/>
                <a:ext cx="860425" cy="336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 b="1" i="1">
                    <a:latin typeface="Arial" charset="0"/>
                    <a:sym typeface="Symbol" pitchFamily="18" charset="2"/>
                  </a:rPr>
                  <a:t>z</a:t>
                </a:r>
                <a:r>
                  <a:rPr lang="en-US" sz="1600" b="1">
                    <a:latin typeface="Arial" charset="0"/>
                    <a:sym typeface="Symbol" pitchFamily="18" charset="2"/>
                  </a:rPr>
                  <a:t>(</a:t>
                </a:r>
                <a:r>
                  <a:rPr lang="en-US" sz="1600" b="1" i="1">
                    <a:latin typeface="Arial" charset="0"/>
                    <a:sym typeface="Symbol" pitchFamily="18" charset="2"/>
                  </a:rPr>
                  <a:t>x</a:t>
                </a:r>
                <a:r>
                  <a:rPr lang="en-US" sz="1600" b="1" baseline="-25000">
                    <a:latin typeface="Arial" charset="0"/>
                    <a:sym typeface="Symbol" pitchFamily="18" charset="2"/>
                  </a:rPr>
                  <a:t>1</a:t>
                </a:r>
                <a:r>
                  <a:rPr lang="en-US" sz="1600" b="1" i="1">
                    <a:latin typeface="Arial" charset="0"/>
                    <a:sym typeface="Symbol" pitchFamily="18" charset="2"/>
                  </a:rPr>
                  <a:t>,y</a:t>
                </a:r>
                <a:r>
                  <a:rPr lang="en-US" sz="1600" b="1" baseline="-25000">
                    <a:latin typeface="Arial" charset="0"/>
                    <a:sym typeface="Symbol" pitchFamily="18" charset="2"/>
                  </a:rPr>
                  <a:t>1</a:t>
                </a:r>
                <a:r>
                  <a:rPr lang="en-US" sz="1600" b="1" i="1">
                    <a:latin typeface="Arial" charset="0"/>
                    <a:sym typeface="Symbol" pitchFamily="18" charset="2"/>
                  </a:rPr>
                  <a:t>)</a:t>
                </a:r>
              </a:p>
            </p:txBody>
          </p:sp>
          <p:sp>
            <p:nvSpPr>
              <p:cNvPr id="49164" name="Line 13"/>
              <p:cNvSpPr>
                <a:spLocks noChangeShapeType="1"/>
              </p:cNvSpPr>
              <p:nvPr/>
            </p:nvSpPr>
            <p:spPr bwMode="auto">
              <a:xfrm>
                <a:off x="1100138" y="4143375"/>
                <a:ext cx="0" cy="4572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65" name="Line 14"/>
              <p:cNvSpPr>
                <a:spLocks noChangeShapeType="1"/>
              </p:cNvSpPr>
              <p:nvPr/>
            </p:nvSpPr>
            <p:spPr bwMode="auto">
              <a:xfrm flipH="1">
                <a:off x="1114425" y="4600575"/>
                <a:ext cx="609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aphicFrame>
        <p:nvGraphicFramePr>
          <p:cNvPr id="4916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8123001"/>
              </p:ext>
            </p:extLst>
          </p:nvPr>
        </p:nvGraphicFramePr>
        <p:xfrm>
          <a:off x="5654675" y="3869275"/>
          <a:ext cx="2460625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638000" imgH="469800" progId="Equation.3">
                  <p:embed/>
                </p:oleObj>
              </mc:Choice>
              <mc:Fallback>
                <p:oleObj name="Equation" r:id="rId3" imgW="1638000" imgH="469800" progId="Equation.3">
                  <p:embed/>
                  <p:pic>
                    <p:nvPicPr>
                      <p:cNvPr id="4916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4675" y="3869275"/>
                        <a:ext cx="2460625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6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1756376"/>
              </p:ext>
            </p:extLst>
          </p:nvPr>
        </p:nvGraphicFramePr>
        <p:xfrm>
          <a:off x="2895600" y="982692"/>
          <a:ext cx="307975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790640" imgH="241200" progId="Equation.3">
                  <p:embed/>
                </p:oleObj>
              </mc:Choice>
              <mc:Fallback>
                <p:oleObj name="Equation" r:id="rId5" imgW="1790640" imgH="241200" progId="Equation.3">
                  <p:embed/>
                  <p:pic>
                    <p:nvPicPr>
                      <p:cNvPr id="49167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982692"/>
                        <a:ext cx="3079750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6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1876133"/>
              </p:ext>
            </p:extLst>
          </p:nvPr>
        </p:nvGraphicFramePr>
        <p:xfrm>
          <a:off x="5257800" y="3177727"/>
          <a:ext cx="2097865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320480" imgH="444240" progId="Equation.3">
                  <p:embed/>
                </p:oleObj>
              </mc:Choice>
              <mc:Fallback>
                <p:oleObj name="Equation" r:id="rId7" imgW="1320480" imgH="444240" progId="Equation.3">
                  <p:embed/>
                  <p:pic>
                    <p:nvPicPr>
                      <p:cNvPr id="4916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3177727"/>
                        <a:ext cx="2097865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7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7074227"/>
              </p:ext>
            </p:extLst>
          </p:nvPr>
        </p:nvGraphicFramePr>
        <p:xfrm>
          <a:off x="5257800" y="2426327"/>
          <a:ext cx="3159125" cy="3615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879560" imgH="215640" progId="Equation.3">
                  <p:embed/>
                </p:oleObj>
              </mc:Choice>
              <mc:Fallback>
                <p:oleObj name="Equation" r:id="rId9" imgW="1879560" imgH="215640" progId="Equation.3">
                  <p:embed/>
                  <p:pic>
                    <p:nvPicPr>
                      <p:cNvPr id="4917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2426327"/>
                        <a:ext cx="3159125" cy="3615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72" name="Rectangle 21"/>
          <p:cNvSpPr>
            <a:spLocks noChangeArrowheads="1"/>
          </p:cNvSpPr>
          <p:nvPr/>
        </p:nvSpPr>
        <p:spPr bwMode="auto">
          <a:xfrm>
            <a:off x="1099908" y="2778403"/>
            <a:ext cx="47713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cs typeface="Times New Roman" panose="02020603050405020304" pitchFamily="18" charset="0"/>
                <a:sym typeface="Symbol" pitchFamily="18" charset="2"/>
              </a:rPr>
              <a:t>A necessary and sufficient condition for this:</a:t>
            </a:r>
          </a:p>
        </p:txBody>
      </p:sp>
      <p:sp>
        <p:nvSpPr>
          <p:cNvPr id="49173" name="Rectangle 22"/>
          <p:cNvSpPr>
            <a:spLocks noChangeArrowheads="1"/>
          </p:cNvSpPr>
          <p:nvPr/>
        </p:nvSpPr>
        <p:spPr bwMode="auto">
          <a:xfrm>
            <a:off x="408797" y="3586394"/>
            <a:ext cx="27590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>
                <a:cs typeface="Times New Roman" panose="02020603050405020304" pitchFamily="18" charset="0"/>
                <a:sym typeface="Symbol" pitchFamily="18" charset="2"/>
              </a:rPr>
              <a:t>If this condition holds: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174" name="Object 23"/>
              <p:cNvSpPr txBox="1"/>
              <p:nvPr/>
            </p:nvSpPr>
            <p:spPr bwMode="auto">
              <a:xfrm>
                <a:off x="782812" y="3916900"/>
                <a:ext cx="2406650" cy="6540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  <m:d>
                            <m:d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num>
                        <m:den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 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9174" name="Object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82812" y="3916900"/>
                <a:ext cx="2406650" cy="65405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175" name="Rectangle 24"/>
          <p:cNvSpPr>
            <a:spLocks noChangeArrowheads="1"/>
          </p:cNvSpPr>
          <p:nvPr/>
        </p:nvSpPr>
        <p:spPr bwMode="auto">
          <a:xfrm>
            <a:off x="419131" y="4707563"/>
            <a:ext cx="23246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cs typeface="Times New Roman" panose="02020603050405020304" pitchFamily="18" charset="0"/>
                <a:sym typeface="Symbol" pitchFamily="18" charset="2"/>
              </a:rPr>
              <a:t>e.g., for an ideal gas: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176" name="Object 25"/>
              <p:cNvSpPr txBox="1"/>
              <p:nvPr/>
            </p:nvSpPr>
            <p:spPr bwMode="auto">
              <a:xfrm>
                <a:off x="2343467" y="5638079"/>
                <a:ext cx="4614863" cy="90646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 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𝑑𝑈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𝑃𝑑𝑉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d>
                        <m:d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num>
                            <m:den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𝑑𝑇</m:t>
                          </m:r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num>
                            <m:den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den>
                          </m:f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𝑑𝑉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9176" name="Object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43467" y="5638079"/>
                <a:ext cx="4614863" cy="90646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0649FE10-D6F1-4D3D-A3B0-5FFDD6FD3D7F}"/>
              </a:ext>
            </a:extLst>
          </p:cNvPr>
          <p:cNvSpPr txBox="1"/>
          <p:nvPr/>
        </p:nvSpPr>
        <p:spPr>
          <a:xfrm>
            <a:off x="619125" y="703232"/>
            <a:ext cx="236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723275BA-3FDA-4C22-A3CF-60DB9234863D}"/>
                  </a:ext>
                </a:extLst>
              </p:cNvPr>
              <p:cNvSpPr txBox="1"/>
              <p:nvPr/>
            </p:nvSpPr>
            <p:spPr>
              <a:xfrm>
                <a:off x="2895600" y="3893997"/>
                <a:ext cx="2603408" cy="67717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  <m:d>
                            <m:d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num>
                        <m:den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723275BA-3FDA-4C22-A3CF-60DB923486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893997"/>
                <a:ext cx="2603408" cy="67717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6205167-1D5C-41C8-A33B-A766E2C63F35}"/>
                  </a:ext>
                </a:extLst>
              </p:cNvPr>
              <p:cNvSpPr txBox="1"/>
              <p:nvPr/>
            </p:nvSpPr>
            <p:spPr>
              <a:xfrm>
                <a:off x="2694703" y="4541052"/>
                <a:ext cx="2017090" cy="675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𝑁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6205167-1D5C-41C8-A33B-A766E2C63F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4703" y="4541052"/>
                <a:ext cx="2017090" cy="67544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1749F03-F144-4AC7-BB14-F7D30293646B}"/>
                  </a:ext>
                </a:extLst>
              </p:cNvPr>
              <p:cNvSpPr txBox="1"/>
              <p:nvPr/>
            </p:nvSpPr>
            <p:spPr>
              <a:xfrm>
                <a:off x="4572000" y="4702290"/>
                <a:ext cx="159186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𝑃𝑉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𝑁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sz="2000" dirty="0"/>
                  <a:t> 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1749F03-F144-4AC7-BB14-F7D3029364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702290"/>
                <a:ext cx="1591869" cy="400110"/>
              </a:xfrm>
              <a:prstGeom prst="rect">
                <a:avLst/>
              </a:prstGeom>
              <a:blipFill>
                <a:blip r:embed="rId16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055A6B6-3237-4033-86FC-B5806E88B66D}"/>
                  </a:ext>
                </a:extLst>
              </p:cNvPr>
              <p:cNvSpPr txBox="1"/>
              <p:nvPr/>
            </p:nvSpPr>
            <p:spPr>
              <a:xfrm>
                <a:off x="3356472" y="5229224"/>
                <a:ext cx="21336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𝑑𝑈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𝑄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055A6B6-3237-4033-86FC-B5806E88B6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6472" y="5229224"/>
                <a:ext cx="2133600" cy="400110"/>
              </a:xfrm>
              <a:prstGeom prst="rect">
                <a:avLst/>
              </a:prstGeom>
              <a:blipFill>
                <a:blip r:embed="rId17"/>
                <a:stretch>
                  <a:fillRect b="-123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575375C1-A940-4E98-B6C6-13892CB2D95A}"/>
                  </a:ext>
                </a:extLst>
              </p:cNvPr>
              <p:cNvSpPr txBox="1"/>
              <p:nvPr/>
            </p:nvSpPr>
            <p:spPr>
              <a:xfrm>
                <a:off x="419131" y="5253056"/>
                <a:ext cx="280684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0" dirty="0"/>
                  <a:t>And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𝑑𝑈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𝑄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𝑃𝑑𝑉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575375C1-A940-4E98-B6C6-13892CB2D9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31" y="5253056"/>
                <a:ext cx="2806849" cy="400110"/>
              </a:xfrm>
              <a:prstGeom prst="rect">
                <a:avLst/>
              </a:prstGeom>
              <a:blipFill>
                <a:blip r:embed="rId18"/>
                <a:stretch>
                  <a:fillRect l="-2391" t="-9231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9E5A72A3-AE67-4517-81A0-6D1F51596270}"/>
                  </a:ext>
                </a:extLst>
              </p:cNvPr>
              <p:cNvSpPr txBox="1"/>
              <p:nvPr/>
            </p:nvSpPr>
            <p:spPr>
              <a:xfrm>
                <a:off x="5770562" y="5143086"/>
                <a:ext cx="21336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𝑄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𝑑𝑈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𝑃𝑑𝑣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9E5A72A3-AE67-4517-81A0-6D1F515962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0562" y="5143086"/>
                <a:ext cx="2133600" cy="400110"/>
              </a:xfrm>
              <a:prstGeom prst="rect">
                <a:avLst/>
              </a:prstGeom>
              <a:blipFill>
                <a:blip r:embed="rId19"/>
                <a:stretch>
                  <a:fillRect b="-123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rrow: Right 11">
            <a:extLst>
              <a:ext uri="{FF2B5EF4-FFF2-40B4-BE49-F238E27FC236}">
                <a16:creationId xmlns:a16="http://schemas.microsoft.com/office/drawing/2014/main" id="{B4735FA8-05B7-41DA-8CC5-2BB1EE0420F6}"/>
              </a:ext>
            </a:extLst>
          </p:cNvPr>
          <p:cNvSpPr/>
          <p:nvPr/>
        </p:nvSpPr>
        <p:spPr>
          <a:xfrm>
            <a:off x="3203115" y="5374909"/>
            <a:ext cx="290196" cy="152400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Arrow: Right 51">
            <a:extLst>
              <a:ext uri="{FF2B5EF4-FFF2-40B4-BE49-F238E27FC236}">
                <a16:creationId xmlns:a16="http://schemas.microsoft.com/office/drawing/2014/main" id="{09D15277-01CE-41C7-97DB-E99190A866C9}"/>
              </a:ext>
            </a:extLst>
          </p:cNvPr>
          <p:cNvSpPr/>
          <p:nvPr/>
        </p:nvSpPr>
        <p:spPr>
          <a:xfrm>
            <a:off x="5509577" y="5337690"/>
            <a:ext cx="290196" cy="152400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72" grpId="0"/>
      <p:bldP spid="49173" grpId="0"/>
      <p:bldP spid="49174" grpId="0"/>
      <p:bldP spid="49175" grpId="0"/>
      <p:bldP spid="49176" grpId="0"/>
      <p:bldP spid="45" grpId="0"/>
      <p:bldP spid="9" grpId="0"/>
      <p:bldP spid="10" grpId="0"/>
      <p:bldP spid="11" grpId="0"/>
      <p:bldP spid="49" grpId="0"/>
      <p:bldP spid="50" grpId="0"/>
      <p:bldP spid="12" grpId="0" animBg="1"/>
      <p:bldP spid="5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457200"/>
          </a:xfrm>
          <a:solidFill>
            <a:srgbClr val="0000FF"/>
          </a:solidFill>
        </p:spPr>
        <p:txBody>
          <a:bodyPr/>
          <a:lstStyle/>
          <a:p>
            <a:pPr eaLnBrk="1" hangingPunct="1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Quasi-static Processes in an Ideal Gas</a:t>
            </a:r>
          </a:p>
        </p:txBody>
      </p:sp>
      <p:sp>
        <p:nvSpPr>
          <p:cNvPr id="54275" name="Rectangle 6"/>
          <p:cNvSpPr>
            <a:spLocks noChangeArrowheads="1"/>
          </p:cNvSpPr>
          <p:nvPr/>
        </p:nvSpPr>
        <p:spPr bwMode="auto">
          <a:xfrm>
            <a:off x="4476751" y="857220"/>
            <a:ext cx="3886200" cy="40011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sz="2000" b="1" dirty="0">
                <a:latin typeface="Arial" charset="0"/>
              </a:rPr>
              <a:t>   </a:t>
            </a:r>
            <a:r>
              <a:rPr lang="en-US" sz="2000" b="1" dirty="0">
                <a:latin typeface="Arial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cs typeface="Times New Roman" panose="02020603050405020304" pitchFamily="18" charset="0"/>
              </a:rPr>
              <a:t>sochoric</a:t>
            </a:r>
            <a:r>
              <a:rPr lang="en-US" sz="2000" b="1" dirty="0">
                <a:cs typeface="Times New Roman" panose="02020603050405020304" pitchFamily="18" charset="0"/>
              </a:rPr>
              <a:t>   (</a:t>
            </a:r>
            <a:r>
              <a:rPr lang="en-US" sz="2000" b="1" i="1" dirty="0">
                <a:cs typeface="Times New Roman" panose="02020603050405020304" pitchFamily="18" charset="0"/>
              </a:rPr>
              <a:t>V </a:t>
            </a:r>
            <a:r>
              <a:rPr lang="en-US" sz="2000" b="1" dirty="0">
                <a:cs typeface="Times New Roman" panose="02020603050405020304" pitchFamily="18" charset="0"/>
              </a:rPr>
              <a:t>= constant)</a:t>
            </a:r>
          </a:p>
        </p:txBody>
      </p:sp>
      <p:sp>
        <p:nvSpPr>
          <p:cNvPr id="54276" name="Rectangle 45"/>
          <p:cNvSpPr>
            <a:spLocks noChangeArrowheads="1"/>
          </p:cNvSpPr>
          <p:nvPr/>
        </p:nvSpPr>
        <p:spPr bwMode="auto">
          <a:xfrm>
            <a:off x="4572000" y="3581400"/>
            <a:ext cx="3962400" cy="40011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sz="2000" dirty="0">
                <a:latin typeface="Arial" charset="0"/>
              </a:rPr>
              <a:t>   </a:t>
            </a:r>
            <a:r>
              <a:rPr lang="en-US" sz="2000" dirty="0">
                <a:latin typeface="Arial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cs typeface="Times New Roman" panose="02020603050405020304" pitchFamily="18" charset="0"/>
              </a:rPr>
              <a:t>sobaric  </a:t>
            </a:r>
            <a:r>
              <a:rPr lang="en-US" sz="2000" b="1" dirty="0">
                <a:cs typeface="Times New Roman" panose="02020603050405020304" pitchFamily="18" charset="0"/>
              </a:rPr>
              <a:t>   (</a:t>
            </a:r>
            <a:r>
              <a:rPr lang="en-US" sz="2000" b="1" i="1" dirty="0">
                <a:cs typeface="Times New Roman" panose="02020603050405020304" pitchFamily="18" charset="0"/>
              </a:rPr>
              <a:t>P</a:t>
            </a:r>
            <a:r>
              <a:rPr lang="en-US" sz="2000" b="1" dirty="0">
                <a:cs typeface="Times New Roman" panose="02020603050405020304" pitchFamily="18" charset="0"/>
              </a:rPr>
              <a:t> = constant)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277" name="Object 46"/>
              <p:cNvSpPr txBox="1"/>
              <p:nvPr/>
            </p:nvSpPr>
            <p:spPr bwMode="auto">
              <a:xfrm>
                <a:off x="4724400" y="1355002"/>
                <a:ext cx="1371600" cy="552450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1→2</m:t>
                          </m:r>
                        </m:sub>
                      </m:sSub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4277" name="Object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24400" y="1355002"/>
                <a:ext cx="1371600" cy="5524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278" name="Object 47"/>
              <p:cNvSpPr txBox="1"/>
              <p:nvPr/>
            </p:nvSpPr>
            <p:spPr bwMode="auto">
              <a:xfrm>
                <a:off x="4326733" y="2619088"/>
                <a:ext cx="3725861" cy="768349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1→2</m:t>
                          </m:r>
                        </m:sub>
                      </m:sSub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d>
                        <m:d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&gt;0 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4278" name="Object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26733" y="2619088"/>
                <a:ext cx="3725861" cy="76834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4279" name="Object 63"/>
          <p:cNvGraphicFramePr>
            <a:graphicFrameLocks noChangeAspect="1"/>
          </p:cNvGraphicFramePr>
          <p:nvPr/>
        </p:nvGraphicFramePr>
        <p:xfrm>
          <a:off x="4725988" y="4035425"/>
          <a:ext cx="4037012" cy="86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387520" imgH="469800" progId="Equation.3">
                  <p:embed/>
                </p:oleObj>
              </mc:Choice>
              <mc:Fallback>
                <p:oleObj name="Equation" r:id="rId6" imgW="2387520" imgH="469800" progId="Equation.3">
                  <p:embed/>
                  <p:pic>
                    <p:nvPicPr>
                      <p:cNvPr id="54279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5988" y="4035425"/>
                        <a:ext cx="4037012" cy="868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4280" name="Object 64"/>
              <p:cNvSpPr txBox="1"/>
              <p:nvPr/>
            </p:nvSpPr>
            <p:spPr bwMode="auto">
              <a:xfrm>
                <a:off x="4876800" y="4876800"/>
                <a:ext cx="3770313" cy="717550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1→2</m:t>
                          </m:r>
                        </m:sub>
                      </m:sSub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d>
                        <m:d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&gt;0 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4280" name="Object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76800" y="4876800"/>
                <a:ext cx="3770313" cy="71755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4281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3090015"/>
              </p:ext>
            </p:extLst>
          </p:nvPr>
        </p:nvGraphicFramePr>
        <p:xfrm>
          <a:off x="7438696" y="1846331"/>
          <a:ext cx="1136650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672840" imgH="228600" progId="Equation.3">
                  <p:embed/>
                </p:oleObj>
              </mc:Choice>
              <mc:Fallback>
                <p:oleObj name="Equation" r:id="rId9" imgW="672840" imgH="228600" progId="Equation.3">
                  <p:embed/>
                  <p:pic>
                    <p:nvPicPr>
                      <p:cNvPr id="54281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38696" y="1846331"/>
                        <a:ext cx="1136650" cy="423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82" name="Object 66"/>
          <p:cNvGraphicFramePr>
            <a:graphicFrameLocks noChangeAspect="1"/>
          </p:cNvGraphicFramePr>
          <p:nvPr/>
        </p:nvGraphicFramePr>
        <p:xfrm>
          <a:off x="4800600" y="5705475"/>
          <a:ext cx="205740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104840" imgH="228600" progId="Equation.3">
                  <p:embed/>
                </p:oleObj>
              </mc:Choice>
              <mc:Fallback>
                <p:oleObj name="Equation" r:id="rId11" imgW="1104840" imgH="228600" progId="Equation.3">
                  <p:embed/>
                  <p:pic>
                    <p:nvPicPr>
                      <p:cNvPr id="54282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5705475"/>
                        <a:ext cx="2057400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28F821E7-36D6-4A15-9620-280F9D41F394}"/>
              </a:ext>
            </a:extLst>
          </p:cNvPr>
          <p:cNvGrpSpPr/>
          <p:nvPr/>
        </p:nvGrpSpPr>
        <p:grpSpPr>
          <a:xfrm>
            <a:off x="609600" y="3657600"/>
            <a:ext cx="3140075" cy="2362200"/>
            <a:chOff x="609600" y="3657600"/>
            <a:chExt cx="3140075" cy="2362200"/>
          </a:xfrm>
        </p:grpSpPr>
        <p:sp>
          <p:nvSpPr>
            <p:cNvPr id="54298" name="Rectangle 83"/>
            <p:cNvSpPr>
              <a:spLocks noChangeArrowheads="1"/>
            </p:cNvSpPr>
            <p:nvPr/>
          </p:nvSpPr>
          <p:spPr bwMode="auto">
            <a:xfrm>
              <a:off x="685800" y="3657600"/>
              <a:ext cx="2971800" cy="2362200"/>
            </a:xfrm>
            <a:prstGeom prst="rect">
              <a:avLst/>
            </a:prstGeom>
            <a:solidFill>
              <a:srgbClr val="FFFF99">
                <a:alpha val="50195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54299" name="Line 84"/>
            <p:cNvSpPr>
              <a:spLocks noChangeShapeType="1"/>
            </p:cNvSpPr>
            <p:nvPr/>
          </p:nvSpPr>
          <p:spPr bwMode="auto">
            <a:xfrm flipV="1">
              <a:off x="941388" y="3821113"/>
              <a:ext cx="0" cy="16938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00" name="Line 85"/>
            <p:cNvSpPr>
              <a:spLocks noChangeShapeType="1"/>
            </p:cNvSpPr>
            <p:nvPr/>
          </p:nvSpPr>
          <p:spPr bwMode="auto">
            <a:xfrm>
              <a:off x="941388" y="5514975"/>
              <a:ext cx="22590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01" name="Rectangle 86"/>
            <p:cNvSpPr>
              <a:spLocks noChangeArrowheads="1"/>
            </p:cNvSpPr>
            <p:nvPr/>
          </p:nvSpPr>
          <p:spPr bwMode="auto">
            <a:xfrm>
              <a:off x="2868613" y="5576888"/>
              <a:ext cx="3365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i="1">
                  <a:latin typeface="Arial" charset="0"/>
                </a:rPr>
                <a:t>V</a:t>
              </a:r>
            </a:p>
          </p:txBody>
        </p:sp>
        <p:sp>
          <p:nvSpPr>
            <p:cNvPr id="54302" name="Rectangle 87"/>
            <p:cNvSpPr>
              <a:spLocks noChangeArrowheads="1"/>
            </p:cNvSpPr>
            <p:nvPr/>
          </p:nvSpPr>
          <p:spPr bwMode="auto">
            <a:xfrm>
              <a:off x="609600" y="3884613"/>
              <a:ext cx="3365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i="1">
                  <a:latin typeface="Arial" charset="0"/>
                </a:rPr>
                <a:t>P</a:t>
              </a:r>
            </a:p>
          </p:txBody>
        </p:sp>
        <p:sp>
          <p:nvSpPr>
            <p:cNvPr id="54303" name="Freeform 88"/>
            <p:cNvSpPr>
              <a:spLocks/>
            </p:cNvSpPr>
            <p:nvPr/>
          </p:nvSpPr>
          <p:spPr bwMode="auto">
            <a:xfrm>
              <a:off x="1344613" y="3911600"/>
              <a:ext cx="1660525" cy="1254125"/>
            </a:xfrm>
            <a:custGeom>
              <a:avLst/>
              <a:gdLst>
                <a:gd name="T0" fmla="*/ 0 w 1200"/>
                <a:gd name="T1" fmla="*/ 0 h 960"/>
                <a:gd name="T2" fmla="*/ 192 w 1200"/>
                <a:gd name="T3" fmla="*/ 432 h 960"/>
                <a:gd name="T4" fmla="*/ 624 w 1200"/>
                <a:gd name="T5" fmla="*/ 816 h 960"/>
                <a:gd name="T6" fmla="*/ 1200 w 1200"/>
                <a:gd name="T7" fmla="*/ 960 h 9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0"/>
                <a:gd name="T13" fmla="*/ 0 h 960"/>
                <a:gd name="T14" fmla="*/ 1200 w 1200"/>
                <a:gd name="T15" fmla="*/ 960 h 9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0" h="960">
                  <a:moveTo>
                    <a:pt x="0" y="0"/>
                  </a:moveTo>
                  <a:cubicBezTo>
                    <a:pt x="44" y="148"/>
                    <a:pt x="88" y="296"/>
                    <a:pt x="192" y="432"/>
                  </a:cubicBezTo>
                  <a:cubicBezTo>
                    <a:pt x="296" y="568"/>
                    <a:pt x="456" y="728"/>
                    <a:pt x="624" y="816"/>
                  </a:cubicBezTo>
                  <a:cubicBezTo>
                    <a:pt x="792" y="904"/>
                    <a:pt x="1096" y="936"/>
                    <a:pt x="1200" y="96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54304" name="Rectangle 89"/>
            <p:cNvSpPr>
              <a:spLocks noChangeArrowheads="1"/>
            </p:cNvSpPr>
            <p:nvPr/>
          </p:nvSpPr>
          <p:spPr bwMode="auto">
            <a:xfrm>
              <a:off x="1104900" y="5513388"/>
              <a:ext cx="420688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i="1">
                  <a:latin typeface="Arial" charset="0"/>
                </a:rPr>
                <a:t>V</a:t>
              </a:r>
              <a:r>
                <a:rPr lang="en-US" b="1" i="1" baseline="-25000">
                  <a:latin typeface="Arial" charset="0"/>
                </a:rPr>
                <a:t>1</a:t>
              </a:r>
              <a:endParaRPr lang="en-US" b="1">
                <a:latin typeface="Arial" charset="0"/>
              </a:endParaRPr>
            </a:p>
          </p:txBody>
        </p:sp>
        <p:sp>
          <p:nvSpPr>
            <p:cNvPr id="54305" name="Line 90"/>
            <p:cNvSpPr>
              <a:spLocks noChangeShapeType="1"/>
            </p:cNvSpPr>
            <p:nvPr/>
          </p:nvSpPr>
          <p:spPr bwMode="auto">
            <a:xfrm flipH="1">
              <a:off x="1371600" y="4786313"/>
              <a:ext cx="5334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06" name="Freeform 91"/>
            <p:cNvSpPr>
              <a:spLocks/>
            </p:cNvSpPr>
            <p:nvPr/>
          </p:nvSpPr>
          <p:spPr bwMode="auto">
            <a:xfrm>
              <a:off x="1219200" y="4471988"/>
              <a:ext cx="1127125" cy="873125"/>
            </a:xfrm>
            <a:custGeom>
              <a:avLst/>
              <a:gdLst>
                <a:gd name="T0" fmla="*/ 0 w 1200"/>
                <a:gd name="T1" fmla="*/ 0 h 960"/>
                <a:gd name="T2" fmla="*/ 192 w 1200"/>
                <a:gd name="T3" fmla="*/ 432 h 960"/>
                <a:gd name="T4" fmla="*/ 624 w 1200"/>
                <a:gd name="T5" fmla="*/ 816 h 960"/>
                <a:gd name="T6" fmla="*/ 1200 w 1200"/>
                <a:gd name="T7" fmla="*/ 960 h 9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0"/>
                <a:gd name="T13" fmla="*/ 0 h 960"/>
                <a:gd name="T14" fmla="*/ 1200 w 1200"/>
                <a:gd name="T15" fmla="*/ 960 h 9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0" h="960">
                  <a:moveTo>
                    <a:pt x="0" y="0"/>
                  </a:moveTo>
                  <a:cubicBezTo>
                    <a:pt x="44" y="148"/>
                    <a:pt x="88" y="296"/>
                    <a:pt x="192" y="432"/>
                  </a:cubicBezTo>
                  <a:cubicBezTo>
                    <a:pt x="296" y="568"/>
                    <a:pt x="456" y="728"/>
                    <a:pt x="624" y="816"/>
                  </a:cubicBezTo>
                  <a:cubicBezTo>
                    <a:pt x="792" y="904"/>
                    <a:pt x="1096" y="936"/>
                    <a:pt x="1200" y="96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54307" name="Rectangle 92"/>
            <p:cNvSpPr>
              <a:spLocks noChangeArrowheads="1"/>
            </p:cNvSpPr>
            <p:nvPr/>
          </p:nvSpPr>
          <p:spPr bwMode="auto">
            <a:xfrm>
              <a:off x="2433638" y="5116513"/>
              <a:ext cx="1311275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i="1">
                  <a:latin typeface="Arial" charset="0"/>
                </a:rPr>
                <a:t>PV</a:t>
              </a:r>
              <a:r>
                <a:rPr lang="en-US" b="1">
                  <a:latin typeface="Arial" charset="0"/>
                </a:rPr>
                <a:t>= </a:t>
              </a:r>
              <a:r>
                <a:rPr lang="en-US" b="1" i="1">
                  <a:latin typeface="Arial" charset="0"/>
                </a:rPr>
                <a:t>Nk</a:t>
              </a:r>
              <a:r>
                <a:rPr lang="en-US" b="1" i="1" baseline="-25000">
                  <a:latin typeface="Arial" charset="0"/>
                </a:rPr>
                <a:t>B</a:t>
              </a:r>
              <a:r>
                <a:rPr lang="en-US" b="1" i="1">
                  <a:latin typeface="Arial" charset="0"/>
                </a:rPr>
                <a:t>T</a:t>
              </a:r>
              <a:r>
                <a:rPr lang="en-US" b="1" i="1" baseline="-25000">
                  <a:latin typeface="Arial" charset="0"/>
                </a:rPr>
                <a:t>1</a:t>
              </a:r>
              <a:endParaRPr lang="en-US" b="1" i="1">
                <a:latin typeface="Arial" charset="0"/>
              </a:endParaRPr>
            </a:p>
          </p:txBody>
        </p:sp>
        <p:sp>
          <p:nvSpPr>
            <p:cNvPr id="54308" name="Rectangle 93"/>
            <p:cNvSpPr>
              <a:spLocks noChangeArrowheads="1"/>
            </p:cNvSpPr>
            <p:nvPr/>
          </p:nvSpPr>
          <p:spPr bwMode="auto">
            <a:xfrm>
              <a:off x="2438400" y="4811713"/>
              <a:ext cx="1311275" cy="36671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i="1">
                  <a:latin typeface="Arial" charset="0"/>
                </a:rPr>
                <a:t>PV</a:t>
              </a:r>
              <a:r>
                <a:rPr lang="en-US" b="1">
                  <a:latin typeface="Arial" charset="0"/>
                </a:rPr>
                <a:t>= </a:t>
              </a:r>
              <a:r>
                <a:rPr lang="en-US" b="1" i="1">
                  <a:latin typeface="Arial" charset="0"/>
                </a:rPr>
                <a:t>Nk</a:t>
              </a:r>
              <a:r>
                <a:rPr lang="en-US" b="1" i="1" baseline="-25000">
                  <a:latin typeface="Arial" charset="0"/>
                </a:rPr>
                <a:t>B</a:t>
              </a:r>
              <a:r>
                <a:rPr lang="en-US" b="1" i="1">
                  <a:latin typeface="Arial" charset="0"/>
                </a:rPr>
                <a:t>T</a:t>
              </a:r>
              <a:r>
                <a:rPr lang="en-US" b="1" i="1" baseline="-25000">
                  <a:latin typeface="Arial" charset="0"/>
                </a:rPr>
                <a:t>2</a:t>
              </a:r>
              <a:endParaRPr lang="en-US" b="1" i="1">
                <a:latin typeface="Arial" charset="0"/>
              </a:endParaRPr>
            </a:p>
          </p:txBody>
        </p:sp>
        <p:sp>
          <p:nvSpPr>
            <p:cNvPr id="54309" name="Oval 94"/>
            <p:cNvSpPr>
              <a:spLocks noChangeArrowheads="1"/>
            </p:cNvSpPr>
            <p:nvPr/>
          </p:nvSpPr>
          <p:spPr bwMode="auto">
            <a:xfrm>
              <a:off x="1295400" y="4724400"/>
              <a:ext cx="76200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54310" name="Oval 95"/>
            <p:cNvSpPr>
              <a:spLocks noChangeArrowheads="1"/>
            </p:cNvSpPr>
            <p:nvPr/>
          </p:nvSpPr>
          <p:spPr bwMode="auto">
            <a:xfrm>
              <a:off x="1900238" y="4752975"/>
              <a:ext cx="76200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54311" name="Rectangle 96"/>
            <p:cNvSpPr>
              <a:spLocks noChangeArrowheads="1"/>
            </p:cNvSpPr>
            <p:nvPr/>
          </p:nvSpPr>
          <p:spPr bwMode="auto">
            <a:xfrm>
              <a:off x="1066800" y="4800600"/>
              <a:ext cx="3111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i="1">
                  <a:latin typeface="Arial" charset="0"/>
                </a:rPr>
                <a:t>1</a:t>
              </a:r>
            </a:p>
          </p:txBody>
        </p:sp>
        <p:sp>
          <p:nvSpPr>
            <p:cNvPr id="54312" name="Rectangle 97"/>
            <p:cNvSpPr>
              <a:spLocks noChangeArrowheads="1"/>
            </p:cNvSpPr>
            <p:nvPr/>
          </p:nvSpPr>
          <p:spPr bwMode="auto">
            <a:xfrm>
              <a:off x="1924050" y="4495800"/>
              <a:ext cx="3111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i="1">
                  <a:latin typeface="Arial" charset="0"/>
                </a:rPr>
                <a:t>2</a:t>
              </a:r>
            </a:p>
          </p:txBody>
        </p:sp>
        <p:sp>
          <p:nvSpPr>
            <p:cNvPr id="54313" name="Line 98"/>
            <p:cNvSpPr>
              <a:spLocks noChangeShapeType="1"/>
            </p:cNvSpPr>
            <p:nvPr/>
          </p:nvSpPr>
          <p:spPr bwMode="auto">
            <a:xfrm>
              <a:off x="1323975" y="4800600"/>
              <a:ext cx="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14" name="Line 99"/>
            <p:cNvSpPr>
              <a:spLocks noChangeShapeType="1"/>
            </p:cNvSpPr>
            <p:nvPr/>
          </p:nvSpPr>
          <p:spPr bwMode="auto">
            <a:xfrm>
              <a:off x="1952625" y="4800600"/>
              <a:ext cx="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15" name="Rectangle 100"/>
            <p:cNvSpPr>
              <a:spLocks noChangeArrowheads="1"/>
            </p:cNvSpPr>
            <p:nvPr/>
          </p:nvSpPr>
          <p:spPr bwMode="auto">
            <a:xfrm>
              <a:off x="1789113" y="5514975"/>
              <a:ext cx="420687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i="1">
                  <a:latin typeface="Arial" charset="0"/>
                </a:rPr>
                <a:t>V</a:t>
              </a:r>
              <a:r>
                <a:rPr lang="en-US" b="1" i="1" baseline="-25000">
                  <a:latin typeface="Arial" charset="0"/>
                </a:rPr>
                <a:t>2</a:t>
              </a:r>
              <a:endParaRPr lang="en-US" b="1">
                <a:latin typeface="Arial" charset="0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CEC56F7B-8EC3-45DF-925B-05FFAD90589D}"/>
              </a:ext>
            </a:extLst>
          </p:cNvPr>
          <p:cNvGrpSpPr/>
          <p:nvPr/>
        </p:nvGrpSpPr>
        <p:grpSpPr>
          <a:xfrm>
            <a:off x="609600" y="914400"/>
            <a:ext cx="3140075" cy="2362200"/>
            <a:chOff x="609600" y="914400"/>
            <a:chExt cx="3140075" cy="2362200"/>
          </a:xfrm>
        </p:grpSpPr>
        <p:sp>
          <p:nvSpPr>
            <p:cNvPr id="54283" name="Rectangle 68"/>
            <p:cNvSpPr>
              <a:spLocks noChangeArrowheads="1"/>
            </p:cNvSpPr>
            <p:nvPr/>
          </p:nvSpPr>
          <p:spPr bwMode="auto">
            <a:xfrm>
              <a:off x="685800" y="914400"/>
              <a:ext cx="2971800" cy="2362200"/>
            </a:xfrm>
            <a:prstGeom prst="rect">
              <a:avLst/>
            </a:prstGeom>
            <a:solidFill>
              <a:srgbClr val="FFFF99">
                <a:alpha val="50195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54284" name="Line 69"/>
            <p:cNvSpPr>
              <a:spLocks noChangeShapeType="1"/>
            </p:cNvSpPr>
            <p:nvPr/>
          </p:nvSpPr>
          <p:spPr bwMode="auto">
            <a:xfrm flipV="1">
              <a:off x="941388" y="1066800"/>
              <a:ext cx="0" cy="1693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285" name="Line 70"/>
            <p:cNvSpPr>
              <a:spLocks noChangeShapeType="1"/>
            </p:cNvSpPr>
            <p:nvPr/>
          </p:nvSpPr>
          <p:spPr bwMode="auto">
            <a:xfrm>
              <a:off x="941388" y="2760663"/>
              <a:ext cx="22590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286" name="Rectangle 71"/>
            <p:cNvSpPr>
              <a:spLocks noChangeArrowheads="1"/>
            </p:cNvSpPr>
            <p:nvPr/>
          </p:nvSpPr>
          <p:spPr bwMode="auto">
            <a:xfrm>
              <a:off x="2868613" y="2822575"/>
              <a:ext cx="3365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i="1">
                  <a:latin typeface="Arial" charset="0"/>
                </a:rPr>
                <a:t>V</a:t>
              </a:r>
            </a:p>
          </p:txBody>
        </p:sp>
        <p:sp>
          <p:nvSpPr>
            <p:cNvPr id="54287" name="Rectangle 72"/>
            <p:cNvSpPr>
              <a:spLocks noChangeArrowheads="1"/>
            </p:cNvSpPr>
            <p:nvPr/>
          </p:nvSpPr>
          <p:spPr bwMode="auto">
            <a:xfrm>
              <a:off x="609600" y="1130300"/>
              <a:ext cx="3365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i="1">
                  <a:latin typeface="Arial" charset="0"/>
                </a:rPr>
                <a:t>P</a:t>
              </a:r>
            </a:p>
          </p:txBody>
        </p:sp>
        <p:sp>
          <p:nvSpPr>
            <p:cNvPr id="54288" name="Freeform 73"/>
            <p:cNvSpPr>
              <a:spLocks/>
            </p:cNvSpPr>
            <p:nvPr/>
          </p:nvSpPr>
          <p:spPr bwMode="auto">
            <a:xfrm>
              <a:off x="1344613" y="1157288"/>
              <a:ext cx="1660525" cy="1254125"/>
            </a:xfrm>
            <a:custGeom>
              <a:avLst/>
              <a:gdLst>
                <a:gd name="T0" fmla="*/ 0 w 1200"/>
                <a:gd name="T1" fmla="*/ 0 h 960"/>
                <a:gd name="T2" fmla="*/ 192 w 1200"/>
                <a:gd name="T3" fmla="*/ 432 h 960"/>
                <a:gd name="T4" fmla="*/ 624 w 1200"/>
                <a:gd name="T5" fmla="*/ 816 h 960"/>
                <a:gd name="T6" fmla="*/ 1200 w 1200"/>
                <a:gd name="T7" fmla="*/ 960 h 9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0"/>
                <a:gd name="T13" fmla="*/ 0 h 960"/>
                <a:gd name="T14" fmla="*/ 1200 w 1200"/>
                <a:gd name="T15" fmla="*/ 960 h 9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0" h="960">
                  <a:moveTo>
                    <a:pt x="0" y="0"/>
                  </a:moveTo>
                  <a:cubicBezTo>
                    <a:pt x="44" y="148"/>
                    <a:pt x="88" y="296"/>
                    <a:pt x="192" y="432"/>
                  </a:cubicBezTo>
                  <a:cubicBezTo>
                    <a:pt x="296" y="568"/>
                    <a:pt x="456" y="728"/>
                    <a:pt x="624" y="816"/>
                  </a:cubicBezTo>
                  <a:cubicBezTo>
                    <a:pt x="792" y="904"/>
                    <a:pt x="1096" y="936"/>
                    <a:pt x="1200" y="96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54289" name="Rectangle 74"/>
            <p:cNvSpPr>
              <a:spLocks noChangeArrowheads="1"/>
            </p:cNvSpPr>
            <p:nvPr/>
          </p:nvSpPr>
          <p:spPr bwMode="auto">
            <a:xfrm>
              <a:off x="1504950" y="2759075"/>
              <a:ext cx="547688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i="1">
                  <a:latin typeface="Arial" charset="0"/>
                </a:rPr>
                <a:t>V</a:t>
              </a:r>
              <a:r>
                <a:rPr lang="en-US" b="1" i="1" baseline="-25000">
                  <a:latin typeface="Arial" charset="0"/>
                </a:rPr>
                <a:t>1,2</a:t>
              </a:r>
              <a:endParaRPr lang="en-US" b="1">
                <a:latin typeface="Arial" charset="0"/>
              </a:endParaRPr>
            </a:p>
          </p:txBody>
        </p:sp>
        <p:sp>
          <p:nvSpPr>
            <p:cNvPr id="54290" name="Line 75"/>
            <p:cNvSpPr>
              <a:spLocks noChangeShapeType="1"/>
            </p:cNvSpPr>
            <p:nvPr/>
          </p:nvSpPr>
          <p:spPr bwMode="auto">
            <a:xfrm>
              <a:off x="1673225" y="1819275"/>
              <a:ext cx="3175" cy="54292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291" name="Freeform 76"/>
            <p:cNvSpPr>
              <a:spLocks/>
            </p:cNvSpPr>
            <p:nvPr/>
          </p:nvSpPr>
          <p:spPr bwMode="auto">
            <a:xfrm>
              <a:off x="1219200" y="1717675"/>
              <a:ext cx="1127125" cy="873125"/>
            </a:xfrm>
            <a:custGeom>
              <a:avLst/>
              <a:gdLst>
                <a:gd name="T0" fmla="*/ 0 w 1200"/>
                <a:gd name="T1" fmla="*/ 0 h 960"/>
                <a:gd name="T2" fmla="*/ 192 w 1200"/>
                <a:gd name="T3" fmla="*/ 432 h 960"/>
                <a:gd name="T4" fmla="*/ 624 w 1200"/>
                <a:gd name="T5" fmla="*/ 816 h 960"/>
                <a:gd name="T6" fmla="*/ 1200 w 1200"/>
                <a:gd name="T7" fmla="*/ 960 h 9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0"/>
                <a:gd name="T13" fmla="*/ 0 h 960"/>
                <a:gd name="T14" fmla="*/ 1200 w 1200"/>
                <a:gd name="T15" fmla="*/ 960 h 9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0" h="960">
                  <a:moveTo>
                    <a:pt x="0" y="0"/>
                  </a:moveTo>
                  <a:cubicBezTo>
                    <a:pt x="44" y="148"/>
                    <a:pt x="88" y="296"/>
                    <a:pt x="192" y="432"/>
                  </a:cubicBezTo>
                  <a:cubicBezTo>
                    <a:pt x="296" y="568"/>
                    <a:pt x="456" y="728"/>
                    <a:pt x="624" y="816"/>
                  </a:cubicBezTo>
                  <a:cubicBezTo>
                    <a:pt x="792" y="904"/>
                    <a:pt x="1096" y="936"/>
                    <a:pt x="1200" y="96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54292" name="Rectangle 77"/>
            <p:cNvSpPr>
              <a:spLocks noChangeArrowheads="1"/>
            </p:cNvSpPr>
            <p:nvPr/>
          </p:nvSpPr>
          <p:spPr bwMode="auto">
            <a:xfrm>
              <a:off x="2433638" y="2362200"/>
              <a:ext cx="1311275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i="1">
                  <a:latin typeface="Arial" charset="0"/>
                </a:rPr>
                <a:t>PV</a:t>
              </a:r>
              <a:r>
                <a:rPr lang="en-US" b="1">
                  <a:latin typeface="Arial" charset="0"/>
                </a:rPr>
                <a:t>= </a:t>
              </a:r>
              <a:r>
                <a:rPr lang="en-US" b="1" i="1">
                  <a:latin typeface="Arial" charset="0"/>
                </a:rPr>
                <a:t>Nk</a:t>
              </a:r>
              <a:r>
                <a:rPr lang="en-US" b="1" i="1" baseline="-25000">
                  <a:latin typeface="Arial" charset="0"/>
                </a:rPr>
                <a:t>B</a:t>
              </a:r>
              <a:r>
                <a:rPr lang="en-US" b="1" i="1">
                  <a:latin typeface="Arial" charset="0"/>
                </a:rPr>
                <a:t>T</a:t>
              </a:r>
              <a:r>
                <a:rPr lang="en-US" b="1" i="1" baseline="-25000">
                  <a:latin typeface="Arial" charset="0"/>
                </a:rPr>
                <a:t>1</a:t>
              </a:r>
              <a:endParaRPr lang="en-US" b="1" i="1">
                <a:latin typeface="Arial" charset="0"/>
              </a:endParaRPr>
            </a:p>
          </p:txBody>
        </p:sp>
        <p:sp>
          <p:nvSpPr>
            <p:cNvPr id="54293" name="Rectangle 78"/>
            <p:cNvSpPr>
              <a:spLocks noChangeArrowheads="1"/>
            </p:cNvSpPr>
            <p:nvPr/>
          </p:nvSpPr>
          <p:spPr bwMode="auto">
            <a:xfrm>
              <a:off x="2438400" y="2057400"/>
              <a:ext cx="1311275" cy="36671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i="1">
                  <a:latin typeface="Arial" charset="0"/>
                </a:rPr>
                <a:t>PV</a:t>
              </a:r>
              <a:r>
                <a:rPr lang="en-US" b="1">
                  <a:latin typeface="Arial" charset="0"/>
                </a:rPr>
                <a:t>= </a:t>
              </a:r>
              <a:r>
                <a:rPr lang="en-US" b="1" i="1">
                  <a:latin typeface="Arial" charset="0"/>
                </a:rPr>
                <a:t>Nk</a:t>
              </a:r>
              <a:r>
                <a:rPr lang="en-US" b="1" i="1" baseline="-25000">
                  <a:latin typeface="Arial" charset="0"/>
                </a:rPr>
                <a:t>B</a:t>
              </a:r>
              <a:r>
                <a:rPr lang="en-US" b="1" i="1">
                  <a:latin typeface="Arial" charset="0"/>
                </a:rPr>
                <a:t>T</a:t>
              </a:r>
              <a:r>
                <a:rPr lang="en-US" b="1" i="1" baseline="-25000">
                  <a:latin typeface="Arial" charset="0"/>
                </a:rPr>
                <a:t>2</a:t>
              </a:r>
              <a:endParaRPr lang="en-US" b="1" i="1">
                <a:latin typeface="Arial" charset="0"/>
              </a:endParaRPr>
            </a:p>
          </p:txBody>
        </p:sp>
        <p:sp>
          <p:nvSpPr>
            <p:cNvPr id="54294" name="Oval 79"/>
            <p:cNvSpPr>
              <a:spLocks noChangeArrowheads="1"/>
            </p:cNvSpPr>
            <p:nvPr/>
          </p:nvSpPr>
          <p:spPr bwMode="auto">
            <a:xfrm>
              <a:off x="1643063" y="2347913"/>
              <a:ext cx="76200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54295" name="Oval 80"/>
            <p:cNvSpPr>
              <a:spLocks noChangeArrowheads="1"/>
            </p:cNvSpPr>
            <p:nvPr/>
          </p:nvSpPr>
          <p:spPr bwMode="auto">
            <a:xfrm>
              <a:off x="1643063" y="1752600"/>
              <a:ext cx="76200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54296" name="Rectangle 81"/>
            <p:cNvSpPr>
              <a:spLocks noChangeArrowheads="1"/>
            </p:cNvSpPr>
            <p:nvPr/>
          </p:nvSpPr>
          <p:spPr bwMode="auto">
            <a:xfrm>
              <a:off x="1362075" y="2286000"/>
              <a:ext cx="3111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i="1">
                  <a:latin typeface="Arial" charset="0"/>
                </a:rPr>
                <a:t>1</a:t>
              </a:r>
            </a:p>
          </p:txBody>
        </p:sp>
        <p:sp>
          <p:nvSpPr>
            <p:cNvPr id="54297" name="Rectangle 82"/>
            <p:cNvSpPr>
              <a:spLocks noChangeArrowheads="1"/>
            </p:cNvSpPr>
            <p:nvPr/>
          </p:nvSpPr>
          <p:spPr bwMode="auto">
            <a:xfrm>
              <a:off x="1662113" y="1490663"/>
              <a:ext cx="3111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i="1">
                  <a:latin typeface="Arial" charset="0"/>
                </a:rPr>
                <a:t>2</a:t>
              </a:r>
            </a:p>
          </p:txBody>
        </p:sp>
        <p:sp>
          <p:nvSpPr>
            <p:cNvPr id="54316" name="Line 101"/>
            <p:cNvSpPr>
              <a:spLocks noChangeShapeType="1"/>
            </p:cNvSpPr>
            <p:nvPr/>
          </p:nvSpPr>
          <p:spPr bwMode="auto">
            <a:xfrm>
              <a:off x="1676400" y="24384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972FEB7-D1F6-47A6-9549-5E61054C28E8}"/>
                  </a:ext>
                </a:extLst>
              </p:cNvPr>
              <p:cNvSpPr txBox="1"/>
              <p:nvPr/>
            </p:nvSpPr>
            <p:spPr>
              <a:xfrm>
                <a:off x="6522402" y="1431172"/>
                <a:ext cx="191896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𝑑𝑈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𝑃𝑑𝑉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972FEB7-D1F6-47A6-9549-5E61054C28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2402" y="1431172"/>
                <a:ext cx="1918969" cy="400110"/>
              </a:xfrm>
              <a:prstGeom prst="rect">
                <a:avLst/>
              </a:prstGeom>
              <a:blipFill>
                <a:blip r:embed="rId13"/>
                <a:stretch>
                  <a:fillRect b="-107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E740A9E1-5629-4B5A-865A-858ED25551F4}"/>
                  </a:ext>
                </a:extLst>
              </p:cNvPr>
              <p:cNvSpPr txBox="1"/>
              <p:nvPr/>
            </p:nvSpPr>
            <p:spPr>
              <a:xfrm>
                <a:off x="4869803" y="1932474"/>
                <a:ext cx="2017090" cy="675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𝑁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E740A9E1-5629-4B5A-865A-858ED25551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9803" y="1932474"/>
                <a:ext cx="2017090" cy="67544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 animBg="1"/>
      <p:bldP spid="54277" grpId="0"/>
      <p:bldP spid="54278" grpId="0"/>
      <p:bldP spid="54280" grpId="0"/>
      <p:bldP spid="4" grpId="0"/>
      <p:bldP spid="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772400" cy="457200"/>
          </a:xfrm>
          <a:solidFill>
            <a:srgbClr val="0000FF"/>
          </a:solidFill>
        </p:spPr>
        <p:txBody>
          <a:bodyPr/>
          <a:lstStyle/>
          <a:p>
            <a:pPr eaLnBrk="1" hangingPunct="1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Isothermal Process in an Ideal Gas</a:t>
            </a:r>
          </a:p>
        </p:txBody>
      </p:sp>
      <p:graphicFrame>
        <p:nvGraphicFramePr>
          <p:cNvPr id="55299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5660113"/>
              </p:ext>
            </p:extLst>
          </p:nvPr>
        </p:nvGraphicFramePr>
        <p:xfrm>
          <a:off x="3327401" y="2717047"/>
          <a:ext cx="5715000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149280" imgH="495000" progId="Equation.3">
                  <p:embed/>
                </p:oleObj>
              </mc:Choice>
              <mc:Fallback>
                <p:oleObj name="Equation" r:id="rId3" imgW="3149280" imgH="495000" progId="Equation.3">
                  <p:embed/>
                  <p:pic>
                    <p:nvPicPr>
                      <p:cNvPr id="55299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7401" y="2717047"/>
                        <a:ext cx="5715000" cy="898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5300" name="Object 1"/>
              <p:cNvSpPr txBox="1"/>
              <p:nvPr/>
            </p:nvSpPr>
            <p:spPr bwMode="auto">
              <a:xfrm>
                <a:off x="961231" y="4107656"/>
                <a:ext cx="2743200" cy="84931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func>
                        <m:func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sub>
                              </m:sSub>
                            </m:den>
                          </m:f>
                        </m:e>
                      </m:fun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5300" name="Object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61231" y="4107656"/>
                <a:ext cx="2743200" cy="84931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4689220" y="4910293"/>
            <a:ext cx="3768980" cy="906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40000"/>
              </a:lnSpc>
            </a:pPr>
            <a:r>
              <a:rPr lang="en-US" sz="2000" b="1" i="1" dirty="0">
                <a:cs typeface="Times New Roman" panose="02020603050405020304" pitchFamily="18" charset="0"/>
              </a:rPr>
              <a:t>W</a:t>
            </a:r>
            <a:r>
              <a:rPr lang="en-US" sz="2000" i="1" baseline="-25000" dirty="0">
                <a:cs typeface="Times New Roman" panose="02020603050405020304" pitchFamily="18" charset="0"/>
              </a:rPr>
              <a:t>i-f  </a:t>
            </a:r>
            <a:r>
              <a:rPr lang="en-US" sz="2000" dirty="0">
                <a:cs typeface="Times New Roman" panose="02020603050405020304" pitchFamily="18" charset="0"/>
              </a:rPr>
              <a:t>&gt; 0 if </a:t>
            </a:r>
            <a:r>
              <a:rPr lang="en-US" sz="2000" b="1" i="1" dirty="0">
                <a:cs typeface="Times New Roman" panose="02020603050405020304" pitchFamily="18" charset="0"/>
              </a:rPr>
              <a:t>V</a:t>
            </a:r>
            <a:r>
              <a:rPr lang="en-US" sz="2000" i="1" baseline="-25000" dirty="0">
                <a:cs typeface="Times New Roman" panose="02020603050405020304" pitchFamily="18" charset="0"/>
              </a:rPr>
              <a:t>i</a:t>
            </a:r>
            <a:r>
              <a:rPr lang="en-US" sz="2000" i="1" dirty="0">
                <a:cs typeface="Times New Roman" panose="02020603050405020304" pitchFamily="18" charset="0"/>
              </a:rPr>
              <a:t>  </a:t>
            </a:r>
            <a:r>
              <a:rPr lang="en-US" sz="2000" dirty="0">
                <a:cs typeface="Times New Roman" panose="02020603050405020304" pitchFamily="18" charset="0"/>
              </a:rPr>
              <a:t>&gt; </a:t>
            </a:r>
            <a:r>
              <a:rPr lang="en-US" sz="2000" b="1" i="1" dirty="0" err="1">
                <a:cs typeface="Times New Roman" panose="02020603050405020304" pitchFamily="18" charset="0"/>
              </a:rPr>
              <a:t>V</a:t>
            </a:r>
            <a:r>
              <a:rPr lang="en-US" sz="2000" i="1" baseline="-25000" dirty="0" err="1">
                <a:cs typeface="Times New Roman" panose="02020603050405020304" pitchFamily="18" charset="0"/>
              </a:rPr>
              <a:t>f</a:t>
            </a:r>
            <a:r>
              <a:rPr lang="en-US" sz="2000" dirty="0">
                <a:cs typeface="Times New Roman" panose="02020603050405020304" pitchFamily="18" charset="0"/>
              </a:rPr>
              <a:t>   (compression) </a:t>
            </a:r>
          </a:p>
          <a:p>
            <a:pPr algn="ctr">
              <a:lnSpc>
                <a:spcPct val="140000"/>
              </a:lnSpc>
            </a:pPr>
            <a:r>
              <a:rPr lang="en-US" sz="2000" b="1" i="1" dirty="0">
                <a:cs typeface="Times New Roman" panose="02020603050405020304" pitchFamily="18" charset="0"/>
              </a:rPr>
              <a:t>W</a:t>
            </a:r>
            <a:r>
              <a:rPr lang="en-US" sz="2000" i="1" baseline="-25000" dirty="0">
                <a:cs typeface="Times New Roman" panose="02020603050405020304" pitchFamily="18" charset="0"/>
              </a:rPr>
              <a:t>i-f  </a:t>
            </a:r>
            <a:r>
              <a:rPr lang="en-US" sz="2000" dirty="0">
                <a:cs typeface="Times New Roman" panose="02020603050405020304" pitchFamily="18" charset="0"/>
              </a:rPr>
              <a:t>&lt; 0 if </a:t>
            </a:r>
            <a:r>
              <a:rPr lang="en-US" sz="2000" b="1" i="1" dirty="0">
                <a:cs typeface="Times New Roman" panose="02020603050405020304" pitchFamily="18" charset="0"/>
              </a:rPr>
              <a:t>V</a:t>
            </a:r>
            <a:r>
              <a:rPr lang="en-US" sz="2000" i="1" baseline="-25000" dirty="0">
                <a:cs typeface="Times New Roman" panose="02020603050405020304" pitchFamily="18" charset="0"/>
              </a:rPr>
              <a:t>i</a:t>
            </a:r>
            <a:r>
              <a:rPr lang="en-US" sz="2000" i="1" dirty="0">
                <a:cs typeface="Times New Roman" panose="02020603050405020304" pitchFamily="18" charset="0"/>
              </a:rPr>
              <a:t>  </a:t>
            </a:r>
            <a:r>
              <a:rPr lang="en-US" sz="2000" dirty="0">
                <a:cs typeface="Times New Roman" panose="02020603050405020304" pitchFamily="18" charset="0"/>
              </a:rPr>
              <a:t>&lt; </a:t>
            </a:r>
            <a:r>
              <a:rPr lang="en-US" sz="2000" b="1" i="1" dirty="0" err="1">
                <a:cs typeface="Times New Roman" panose="02020603050405020304" pitchFamily="18" charset="0"/>
              </a:rPr>
              <a:t>V</a:t>
            </a:r>
            <a:r>
              <a:rPr lang="en-US" sz="2000" i="1" baseline="-25000" dirty="0" err="1">
                <a:cs typeface="Times New Roman" panose="02020603050405020304" pitchFamily="18" charset="0"/>
              </a:rPr>
              <a:t>f</a:t>
            </a:r>
            <a:r>
              <a:rPr lang="en-US" sz="2000" dirty="0">
                <a:cs typeface="Times New Roman" panose="02020603050405020304" pitchFamily="18" charset="0"/>
              </a:rPr>
              <a:t>   (expansion)</a:t>
            </a:r>
            <a:endParaRPr lang="en-US" sz="2000" i="1" baseline="-25000" dirty="0">
              <a:cs typeface="Times New Roman" panose="02020603050405020304" pitchFamily="18" charset="0"/>
            </a:endParaRPr>
          </a:p>
        </p:txBody>
      </p:sp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4343400" y="970538"/>
            <a:ext cx="3810000" cy="40011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Blip>
                <a:blip r:embed="rId6"/>
              </a:buBlip>
            </a:pPr>
            <a:r>
              <a:rPr lang="en-US" sz="2000" b="1" dirty="0">
                <a:latin typeface="Arial" charset="0"/>
              </a:rPr>
              <a:t>   </a:t>
            </a:r>
            <a:r>
              <a:rPr lang="en-US" sz="2000" b="1" dirty="0">
                <a:latin typeface="Arial" charset="0"/>
                <a:cs typeface="Times New Roman" panose="02020603050405020304" pitchFamily="18" charset="0"/>
              </a:rPr>
              <a:t>I</a:t>
            </a:r>
            <a:r>
              <a:rPr lang="en-US" sz="2000" b="1" dirty="0">
                <a:cs typeface="Times New Roman" panose="02020603050405020304" pitchFamily="18" charset="0"/>
              </a:rPr>
              <a:t>sothermal   (</a:t>
            </a:r>
            <a:r>
              <a:rPr lang="en-US" sz="2000" b="1" i="1" dirty="0">
                <a:cs typeface="Times New Roman" panose="02020603050405020304" pitchFamily="18" charset="0"/>
              </a:rPr>
              <a:t>T</a:t>
            </a:r>
            <a:r>
              <a:rPr lang="en-US" sz="2000" b="1" dirty="0">
                <a:cs typeface="Times New Roman" panose="02020603050405020304" pitchFamily="18" charset="0"/>
              </a:rPr>
              <a:t> = constant)</a:t>
            </a:r>
          </a:p>
        </p:txBody>
      </p:sp>
      <p:graphicFrame>
        <p:nvGraphicFramePr>
          <p:cNvPr id="55316" name="Object 2"/>
          <p:cNvGraphicFramePr>
            <a:graphicFrameLocks noChangeAspect="1"/>
          </p:cNvGraphicFramePr>
          <p:nvPr/>
        </p:nvGraphicFramePr>
        <p:xfrm>
          <a:off x="5257800" y="4038600"/>
          <a:ext cx="1676400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850680" imgH="228600" progId="Equation.3">
                  <p:embed/>
                </p:oleObj>
              </mc:Choice>
              <mc:Fallback>
                <p:oleObj name="Equation" r:id="rId7" imgW="850680" imgH="228600" progId="Equation.3">
                  <p:embed/>
                  <p:pic>
                    <p:nvPicPr>
                      <p:cNvPr id="5531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038600"/>
                        <a:ext cx="1676400" cy="493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1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1286095"/>
              </p:ext>
            </p:extLst>
          </p:nvPr>
        </p:nvGraphicFramePr>
        <p:xfrm>
          <a:off x="5352258" y="1494473"/>
          <a:ext cx="1030288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482400" imgH="177480" progId="Equation.3">
                  <p:embed/>
                </p:oleObj>
              </mc:Choice>
              <mc:Fallback>
                <p:oleObj name="Equation" r:id="rId9" imgW="482400" imgH="177480" progId="Equation.3">
                  <p:embed/>
                  <p:pic>
                    <p:nvPicPr>
                      <p:cNvPr id="5531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258" y="1494473"/>
                        <a:ext cx="1030288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32E1E179-E580-4005-8AB8-266FBFF3E61B}"/>
              </a:ext>
            </a:extLst>
          </p:cNvPr>
          <p:cNvGrpSpPr/>
          <p:nvPr/>
        </p:nvGrpSpPr>
        <p:grpSpPr>
          <a:xfrm>
            <a:off x="304800" y="1066800"/>
            <a:ext cx="2971800" cy="2362200"/>
            <a:chOff x="304800" y="1066800"/>
            <a:chExt cx="2971800" cy="2362200"/>
          </a:xfrm>
        </p:grpSpPr>
        <p:sp>
          <p:nvSpPr>
            <p:cNvPr id="55303" name="Rectangle 8"/>
            <p:cNvSpPr>
              <a:spLocks noChangeArrowheads="1"/>
            </p:cNvSpPr>
            <p:nvPr/>
          </p:nvSpPr>
          <p:spPr bwMode="auto">
            <a:xfrm>
              <a:off x="304800" y="1066800"/>
              <a:ext cx="2971800" cy="2362200"/>
            </a:xfrm>
            <a:prstGeom prst="rect">
              <a:avLst/>
            </a:prstGeom>
            <a:solidFill>
              <a:srgbClr val="FFFF99">
                <a:alpha val="50195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55304" name="Line 10"/>
            <p:cNvSpPr>
              <a:spLocks noChangeShapeType="1"/>
            </p:cNvSpPr>
            <p:nvPr/>
          </p:nvSpPr>
          <p:spPr bwMode="auto">
            <a:xfrm flipV="1">
              <a:off x="788988" y="1295400"/>
              <a:ext cx="0" cy="1693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305" name="Line 11"/>
            <p:cNvSpPr>
              <a:spLocks noChangeShapeType="1"/>
            </p:cNvSpPr>
            <p:nvPr/>
          </p:nvSpPr>
          <p:spPr bwMode="auto">
            <a:xfrm>
              <a:off x="788988" y="2989263"/>
              <a:ext cx="22590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306" name="Rectangle 12"/>
            <p:cNvSpPr>
              <a:spLocks noChangeArrowheads="1"/>
            </p:cNvSpPr>
            <p:nvPr/>
          </p:nvSpPr>
          <p:spPr bwMode="auto">
            <a:xfrm>
              <a:off x="2716213" y="3051175"/>
              <a:ext cx="3365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i="1">
                  <a:latin typeface="Arial" charset="0"/>
                </a:rPr>
                <a:t>V</a:t>
              </a:r>
            </a:p>
          </p:txBody>
        </p:sp>
        <p:sp>
          <p:nvSpPr>
            <p:cNvPr id="55307" name="Rectangle 13"/>
            <p:cNvSpPr>
              <a:spLocks noChangeArrowheads="1"/>
            </p:cNvSpPr>
            <p:nvPr/>
          </p:nvSpPr>
          <p:spPr bwMode="auto">
            <a:xfrm>
              <a:off x="457200" y="1358900"/>
              <a:ext cx="3365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i="1">
                  <a:latin typeface="Arial" charset="0"/>
                </a:rPr>
                <a:t>P</a:t>
              </a:r>
            </a:p>
          </p:txBody>
        </p:sp>
        <p:sp>
          <p:nvSpPr>
            <p:cNvPr id="55308" name="Rectangle 14"/>
            <p:cNvSpPr>
              <a:spLocks noChangeArrowheads="1"/>
            </p:cNvSpPr>
            <p:nvPr/>
          </p:nvSpPr>
          <p:spPr bwMode="auto">
            <a:xfrm>
              <a:off x="1719263" y="1860550"/>
              <a:ext cx="1227137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i="1">
                  <a:latin typeface="Arial" charset="0"/>
                </a:rPr>
                <a:t>PV</a:t>
              </a:r>
              <a:r>
                <a:rPr lang="en-US" b="1">
                  <a:latin typeface="Arial" charset="0"/>
                </a:rPr>
                <a:t>= </a:t>
              </a:r>
              <a:r>
                <a:rPr lang="en-US" b="1" i="1">
                  <a:latin typeface="Arial" charset="0"/>
                </a:rPr>
                <a:t>Nk</a:t>
              </a:r>
              <a:r>
                <a:rPr lang="en-US" b="1" i="1" baseline="-25000">
                  <a:latin typeface="Arial" charset="0"/>
                </a:rPr>
                <a:t>B</a:t>
              </a:r>
              <a:r>
                <a:rPr lang="en-US" b="1" i="1">
                  <a:latin typeface="Arial" charset="0"/>
                </a:rPr>
                <a:t>T</a:t>
              </a:r>
              <a:endParaRPr lang="en-US" b="1" i="1" baseline="-25000">
                <a:latin typeface="Arial" charset="0"/>
              </a:endParaRPr>
            </a:p>
          </p:txBody>
        </p:sp>
        <p:sp>
          <p:nvSpPr>
            <p:cNvPr id="55309" name="Freeform 15"/>
            <p:cNvSpPr>
              <a:spLocks/>
            </p:cNvSpPr>
            <p:nvPr/>
          </p:nvSpPr>
          <p:spPr bwMode="auto">
            <a:xfrm>
              <a:off x="1192213" y="1385888"/>
              <a:ext cx="1660525" cy="1254125"/>
            </a:xfrm>
            <a:custGeom>
              <a:avLst/>
              <a:gdLst>
                <a:gd name="T0" fmla="*/ 0 w 1200"/>
                <a:gd name="T1" fmla="*/ 0 h 960"/>
                <a:gd name="T2" fmla="*/ 192 w 1200"/>
                <a:gd name="T3" fmla="*/ 432 h 960"/>
                <a:gd name="T4" fmla="*/ 624 w 1200"/>
                <a:gd name="T5" fmla="*/ 816 h 960"/>
                <a:gd name="T6" fmla="*/ 1200 w 1200"/>
                <a:gd name="T7" fmla="*/ 960 h 9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0"/>
                <a:gd name="T13" fmla="*/ 0 h 960"/>
                <a:gd name="T14" fmla="*/ 1200 w 1200"/>
                <a:gd name="T15" fmla="*/ 960 h 9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0" h="960">
                  <a:moveTo>
                    <a:pt x="0" y="0"/>
                  </a:moveTo>
                  <a:cubicBezTo>
                    <a:pt x="44" y="148"/>
                    <a:pt x="88" y="296"/>
                    <a:pt x="192" y="432"/>
                  </a:cubicBezTo>
                  <a:cubicBezTo>
                    <a:pt x="296" y="568"/>
                    <a:pt x="456" y="728"/>
                    <a:pt x="624" y="816"/>
                  </a:cubicBezTo>
                  <a:cubicBezTo>
                    <a:pt x="792" y="904"/>
                    <a:pt x="1096" y="936"/>
                    <a:pt x="1200" y="96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55310" name="Rectangle 16"/>
            <p:cNvSpPr>
              <a:spLocks noChangeArrowheads="1"/>
            </p:cNvSpPr>
            <p:nvPr/>
          </p:nvSpPr>
          <p:spPr bwMode="auto">
            <a:xfrm>
              <a:off x="2216150" y="2990850"/>
              <a:ext cx="420688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i="1">
                  <a:latin typeface="Arial" charset="0"/>
                </a:rPr>
                <a:t>V</a:t>
              </a:r>
              <a:r>
                <a:rPr lang="en-US" b="1" baseline="-25000">
                  <a:latin typeface="Arial" charset="0"/>
                </a:rPr>
                <a:t>1</a:t>
              </a:r>
              <a:endParaRPr lang="en-US" b="1">
                <a:latin typeface="Arial" charset="0"/>
              </a:endParaRPr>
            </a:p>
          </p:txBody>
        </p:sp>
        <p:sp>
          <p:nvSpPr>
            <p:cNvPr id="55311" name="Rectangle 17"/>
            <p:cNvSpPr>
              <a:spLocks noChangeArrowheads="1"/>
            </p:cNvSpPr>
            <p:nvPr/>
          </p:nvSpPr>
          <p:spPr bwMode="auto">
            <a:xfrm>
              <a:off x="1352550" y="2987675"/>
              <a:ext cx="420688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i="1">
                  <a:latin typeface="Arial" charset="0"/>
                </a:rPr>
                <a:t>V</a:t>
              </a:r>
              <a:r>
                <a:rPr lang="en-US" b="1" baseline="-25000">
                  <a:latin typeface="Arial" charset="0"/>
                </a:rPr>
                <a:t>2</a:t>
              </a:r>
              <a:endParaRPr lang="en-US" b="1">
                <a:latin typeface="Arial" charset="0"/>
              </a:endParaRPr>
            </a:p>
          </p:txBody>
        </p:sp>
        <p:sp>
          <p:nvSpPr>
            <p:cNvPr id="55312" name="Line 18"/>
            <p:cNvSpPr>
              <a:spLocks noChangeShapeType="1"/>
            </p:cNvSpPr>
            <p:nvPr/>
          </p:nvSpPr>
          <p:spPr bwMode="auto">
            <a:xfrm>
              <a:off x="2384425" y="2549525"/>
              <a:ext cx="0" cy="4397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313" name="Line 19"/>
            <p:cNvSpPr>
              <a:spLocks noChangeShapeType="1"/>
            </p:cNvSpPr>
            <p:nvPr/>
          </p:nvSpPr>
          <p:spPr bwMode="auto">
            <a:xfrm>
              <a:off x="1520825" y="2047875"/>
              <a:ext cx="0" cy="9413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314" name="Freeform 20" descr="Wide upward diagonal"/>
            <p:cNvSpPr>
              <a:spLocks/>
            </p:cNvSpPr>
            <p:nvPr/>
          </p:nvSpPr>
          <p:spPr bwMode="auto">
            <a:xfrm>
              <a:off x="1439863" y="2189163"/>
              <a:ext cx="931862" cy="919162"/>
            </a:xfrm>
            <a:custGeom>
              <a:avLst/>
              <a:gdLst>
                <a:gd name="T0" fmla="*/ 79 w 673"/>
                <a:gd name="T1" fmla="*/ 0 h 790"/>
                <a:gd name="T2" fmla="*/ 106 w 673"/>
                <a:gd name="T3" fmla="*/ 274 h 790"/>
                <a:gd name="T4" fmla="*/ 225 w 673"/>
                <a:gd name="T5" fmla="*/ 640 h 790"/>
                <a:gd name="T6" fmla="*/ 426 w 673"/>
                <a:gd name="T7" fmla="*/ 668 h 790"/>
                <a:gd name="T8" fmla="*/ 673 w 673"/>
                <a:gd name="T9" fmla="*/ 585 h 790"/>
                <a:gd name="T10" fmla="*/ 655 w 673"/>
                <a:gd name="T11" fmla="*/ 402 h 790"/>
                <a:gd name="T12" fmla="*/ 582 w 673"/>
                <a:gd name="T13" fmla="*/ 320 h 790"/>
                <a:gd name="T14" fmla="*/ 472 w 673"/>
                <a:gd name="T15" fmla="*/ 247 h 790"/>
                <a:gd name="T16" fmla="*/ 371 w 673"/>
                <a:gd name="T17" fmla="*/ 229 h 790"/>
                <a:gd name="T18" fmla="*/ 353 w 673"/>
                <a:gd name="T19" fmla="*/ 210 h 790"/>
                <a:gd name="T20" fmla="*/ 316 w 673"/>
                <a:gd name="T21" fmla="*/ 192 h 790"/>
                <a:gd name="T22" fmla="*/ 262 w 673"/>
                <a:gd name="T23" fmla="*/ 110 h 790"/>
                <a:gd name="T24" fmla="*/ 124 w 673"/>
                <a:gd name="T25" fmla="*/ 0 h 790"/>
                <a:gd name="T26" fmla="*/ 79 w 673"/>
                <a:gd name="T27" fmla="*/ 0 h 79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73"/>
                <a:gd name="T43" fmla="*/ 0 h 790"/>
                <a:gd name="T44" fmla="*/ 673 w 673"/>
                <a:gd name="T45" fmla="*/ 790 h 79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73" h="790">
                  <a:moveTo>
                    <a:pt x="79" y="0"/>
                  </a:moveTo>
                  <a:cubicBezTo>
                    <a:pt x="86" y="92"/>
                    <a:pt x="96" y="182"/>
                    <a:pt x="106" y="274"/>
                  </a:cubicBezTo>
                  <a:cubicBezTo>
                    <a:pt x="111" y="486"/>
                    <a:pt x="0" y="790"/>
                    <a:pt x="225" y="640"/>
                  </a:cubicBezTo>
                  <a:cubicBezTo>
                    <a:pt x="307" y="646"/>
                    <a:pt x="354" y="648"/>
                    <a:pt x="426" y="668"/>
                  </a:cubicBezTo>
                  <a:cubicBezTo>
                    <a:pt x="656" y="649"/>
                    <a:pt x="641" y="715"/>
                    <a:pt x="673" y="585"/>
                  </a:cubicBezTo>
                  <a:cubicBezTo>
                    <a:pt x="667" y="524"/>
                    <a:pt x="665" y="463"/>
                    <a:pt x="655" y="402"/>
                  </a:cubicBezTo>
                  <a:cubicBezTo>
                    <a:pt x="647" y="350"/>
                    <a:pt x="620" y="343"/>
                    <a:pt x="582" y="320"/>
                  </a:cubicBezTo>
                  <a:cubicBezTo>
                    <a:pt x="555" y="304"/>
                    <a:pt x="504" y="255"/>
                    <a:pt x="472" y="247"/>
                  </a:cubicBezTo>
                  <a:cubicBezTo>
                    <a:pt x="439" y="238"/>
                    <a:pt x="405" y="235"/>
                    <a:pt x="371" y="229"/>
                  </a:cubicBezTo>
                  <a:cubicBezTo>
                    <a:pt x="365" y="223"/>
                    <a:pt x="360" y="215"/>
                    <a:pt x="353" y="210"/>
                  </a:cubicBezTo>
                  <a:cubicBezTo>
                    <a:pt x="342" y="202"/>
                    <a:pt x="326" y="202"/>
                    <a:pt x="316" y="192"/>
                  </a:cubicBezTo>
                  <a:cubicBezTo>
                    <a:pt x="295" y="171"/>
                    <a:pt x="286" y="131"/>
                    <a:pt x="262" y="110"/>
                  </a:cubicBezTo>
                  <a:cubicBezTo>
                    <a:pt x="217" y="71"/>
                    <a:pt x="168" y="41"/>
                    <a:pt x="124" y="0"/>
                  </a:cubicBezTo>
                  <a:cubicBezTo>
                    <a:pt x="76" y="10"/>
                    <a:pt x="79" y="24"/>
                    <a:pt x="79" y="0"/>
                  </a:cubicBezTo>
                  <a:close/>
                </a:path>
              </a:pathLst>
            </a:custGeom>
            <a:pattFill prst="wdUpDiag">
              <a:fgClr>
                <a:schemeClr val="folHlink"/>
              </a:fgClr>
              <a:bgClr>
                <a:srgbClr val="FFFFFF"/>
              </a:bgClr>
            </a:patt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55315" name="Text Box 21"/>
            <p:cNvSpPr txBox="1">
              <a:spLocks noChangeArrowheads="1"/>
            </p:cNvSpPr>
            <p:nvPr/>
          </p:nvSpPr>
          <p:spPr bwMode="auto">
            <a:xfrm>
              <a:off x="1719263" y="2549525"/>
              <a:ext cx="423862" cy="39846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 i="1">
                  <a:latin typeface="Arial" charset="0"/>
                </a:rPr>
                <a:t>W</a:t>
              </a:r>
            </a:p>
          </p:txBody>
        </p:sp>
        <p:sp>
          <p:nvSpPr>
            <p:cNvPr id="55318" name="Freeform 26"/>
            <p:cNvSpPr>
              <a:spLocks/>
            </p:cNvSpPr>
            <p:nvPr/>
          </p:nvSpPr>
          <p:spPr bwMode="auto">
            <a:xfrm>
              <a:off x="1524000" y="2024063"/>
              <a:ext cx="857250" cy="533400"/>
            </a:xfrm>
            <a:custGeom>
              <a:avLst/>
              <a:gdLst>
                <a:gd name="T0" fmla="*/ 0 w 540"/>
                <a:gd name="T1" fmla="*/ 0 h 336"/>
                <a:gd name="T2" fmla="*/ 39 w 540"/>
                <a:gd name="T3" fmla="*/ 39 h 336"/>
                <a:gd name="T4" fmla="*/ 60 w 540"/>
                <a:gd name="T5" fmla="*/ 60 h 336"/>
                <a:gd name="T6" fmla="*/ 93 w 540"/>
                <a:gd name="T7" fmla="*/ 93 h 336"/>
                <a:gd name="T8" fmla="*/ 123 w 540"/>
                <a:gd name="T9" fmla="*/ 120 h 336"/>
                <a:gd name="T10" fmla="*/ 171 w 540"/>
                <a:gd name="T11" fmla="*/ 153 h 336"/>
                <a:gd name="T12" fmla="*/ 222 w 540"/>
                <a:gd name="T13" fmla="*/ 189 h 336"/>
                <a:gd name="T14" fmla="*/ 252 w 540"/>
                <a:gd name="T15" fmla="*/ 216 h 336"/>
                <a:gd name="T16" fmla="*/ 279 w 540"/>
                <a:gd name="T17" fmla="*/ 231 h 336"/>
                <a:gd name="T18" fmla="*/ 312 w 540"/>
                <a:gd name="T19" fmla="*/ 252 h 336"/>
                <a:gd name="T20" fmla="*/ 357 w 540"/>
                <a:gd name="T21" fmla="*/ 273 h 336"/>
                <a:gd name="T22" fmla="*/ 399 w 540"/>
                <a:gd name="T23" fmla="*/ 291 h 336"/>
                <a:gd name="T24" fmla="*/ 441 w 540"/>
                <a:gd name="T25" fmla="*/ 309 h 336"/>
                <a:gd name="T26" fmla="*/ 495 w 540"/>
                <a:gd name="T27" fmla="*/ 321 h 336"/>
                <a:gd name="T28" fmla="*/ 531 w 540"/>
                <a:gd name="T29" fmla="*/ 330 h 336"/>
                <a:gd name="T30" fmla="*/ 540 w 540"/>
                <a:gd name="T31" fmla="*/ 336 h 3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40"/>
                <a:gd name="T49" fmla="*/ 0 h 336"/>
                <a:gd name="T50" fmla="*/ 540 w 540"/>
                <a:gd name="T51" fmla="*/ 336 h 3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40" h="336">
                  <a:moveTo>
                    <a:pt x="0" y="0"/>
                  </a:moveTo>
                  <a:cubicBezTo>
                    <a:pt x="17" y="26"/>
                    <a:pt x="3" y="33"/>
                    <a:pt x="39" y="39"/>
                  </a:cubicBezTo>
                  <a:cubicBezTo>
                    <a:pt x="43" y="55"/>
                    <a:pt x="47" y="51"/>
                    <a:pt x="60" y="60"/>
                  </a:cubicBezTo>
                  <a:cubicBezTo>
                    <a:pt x="70" y="90"/>
                    <a:pt x="55" y="89"/>
                    <a:pt x="93" y="93"/>
                  </a:cubicBezTo>
                  <a:cubicBezTo>
                    <a:pt x="99" y="110"/>
                    <a:pt x="106" y="116"/>
                    <a:pt x="123" y="120"/>
                  </a:cubicBezTo>
                  <a:cubicBezTo>
                    <a:pt x="130" y="142"/>
                    <a:pt x="150" y="150"/>
                    <a:pt x="171" y="153"/>
                  </a:cubicBezTo>
                  <a:cubicBezTo>
                    <a:pt x="183" y="189"/>
                    <a:pt x="181" y="184"/>
                    <a:pt x="222" y="189"/>
                  </a:cubicBezTo>
                  <a:cubicBezTo>
                    <a:pt x="233" y="205"/>
                    <a:pt x="234" y="210"/>
                    <a:pt x="252" y="216"/>
                  </a:cubicBezTo>
                  <a:cubicBezTo>
                    <a:pt x="260" y="228"/>
                    <a:pt x="265" y="228"/>
                    <a:pt x="279" y="231"/>
                  </a:cubicBezTo>
                  <a:cubicBezTo>
                    <a:pt x="287" y="243"/>
                    <a:pt x="300" y="244"/>
                    <a:pt x="312" y="252"/>
                  </a:cubicBezTo>
                  <a:cubicBezTo>
                    <a:pt x="320" y="277"/>
                    <a:pt x="324" y="270"/>
                    <a:pt x="357" y="273"/>
                  </a:cubicBezTo>
                  <a:cubicBezTo>
                    <a:pt x="376" y="286"/>
                    <a:pt x="382" y="281"/>
                    <a:pt x="399" y="291"/>
                  </a:cubicBezTo>
                  <a:cubicBezTo>
                    <a:pt x="419" y="302"/>
                    <a:pt x="419" y="305"/>
                    <a:pt x="441" y="309"/>
                  </a:cubicBezTo>
                  <a:cubicBezTo>
                    <a:pt x="460" y="322"/>
                    <a:pt x="469" y="319"/>
                    <a:pt x="495" y="321"/>
                  </a:cubicBezTo>
                  <a:cubicBezTo>
                    <a:pt x="516" y="335"/>
                    <a:pt x="490" y="320"/>
                    <a:pt x="531" y="330"/>
                  </a:cubicBezTo>
                  <a:cubicBezTo>
                    <a:pt x="534" y="331"/>
                    <a:pt x="540" y="336"/>
                    <a:pt x="540" y="336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55319" name="Oval 27"/>
            <p:cNvSpPr>
              <a:spLocks noChangeArrowheads="1"/>
            </p:cNvSpPr>
            <p:nvPr/>
          </p:nvSpPr>
          <p:spPr bwMode="auto">
            <a:xfrm>
              <a:off x="1490663" y="199548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55320" name="Oval 28"/>
            <p:cNvSpPr>
              <a:spLocks noChangeArrowheads="1"/>
            </p:cNvSpPr>
            <p:nvPr/>
          </p:nvSpPr>
          <p:spPr bwMode="auto">
            <a:xfrm>
              <a:off x="2347913" y="2524125"/>
              <a:ext cx="76200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Object 1">
                <a:extLst>
                  <a:ext uri="{FF2B5EF4-FFF2-40B4-BE49-F238E27FC236}">
                    <a16:creationId xmlns:a16="http://schemas.microsoft.com/office/drawing/2014/main" id="{3B8D70C9-C61F-4A0B-99D2-A0A741DFC78E}"/>
                  </a:ext>
                </a:extLst>
              </p:cNvPr>
              <p:cNvSpPr txBox="1"/>
              <p:nvPr/>
            </p:nvSpPr>
            <p:spPr bwMode="auto">
              <a:xfrm>
                <a:off x="1000125" y="5472112"/>
                <a:ext cx="2743200" cy="84931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𝑛𝑅</m:t>
                      </m:r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func>
                        <m:func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sub>
                              </m:sSub>
                            </m:den>
                          </m:f>
                        </m:e>
                      </m:fun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8" name="Object 1">
                <a:extLst>
                  <a:ext uri="{FF2B5EF4-FFF2-40B4-BE49-F238E27FC236}">
                    <a16:creationId xmlns:a16="http://schemas.microsoft.com/office/drawing/2014/main" id="{3B8D70C9-C61F-4A0B-99D2-A0A741DFC7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00125" y="5472112"/>
                <a:ext cx="2743200" cy="84931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DDC9C608-F32A-4266-B37B-017A0AF16BC3}"/>
              </a:ext>
            </a:extLst>
          </p:cNvPr>
          <p:cNvSpPr txBox="1"/>
          <p:nvPr/>
        </p:nvSpPr>
        <p:spPr>
          <a:xfrm>
            <a:off x="1192213" y="5048251"/>
            <a:ext cx="1023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0CD0BC0-28E0-429B-895F-90E77E0A2E7F}"/>
                  </a:ext>
                </a:extLst>
              </p:cNvPr>
              <p:cNvSpPr txBox="1"/>
              <p:nvPr/>
            </p:nvSpPr>
            <p:spPr>
              <a:xfrm>
                <a:off x="4876800" y="2119183"/>
                <a:ext cx="159186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𝑃𝑉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𝑁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sz="2000" dirty="0"/>
                  <a:t> </a:t>
                </a: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0CD0BC0-28E0-429B-895F-90E77E0A2E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2119183"/>
                <a:ext cx="1591869" cy="400110"/>
              </a:xfrm>
              <a:prstGeom prst="rect">
                <a:avLst/>
              </a:prstGeom>
              <a:blipFill>
                <a:blip r:embed="rId12"/>
                <a:stretch>
                  <a:fillRect b="-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 animBg="1"/>
      <p:bldP spid="55301" grpId="0"/>
      <p:bldP spid="28" grpId="0" animBg="1"/>
      <p:bldP spid="5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2B636C49-745C-4800-B0A8-EABDE870E8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08037"/>
          </a:xfrm>
        </p:spPr>
        <p:txBody>
          <a:bodyPr/>
          <a:lstStyle/>
          <a:p>
            <a:pPr eaLnBrk="1" hangingPunct="1"/>
            <a:r>
              <a:rPr lang="en-US" altLang="en-US" sz="2800" b="1" dirty="0">
                <a:solidFill>
                  <a:srgbClr val="31659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 in Ideal-Gas Processes</a:t>
            </a:r>
            <a:endParaRPr lang="en-US" altLang="en-US" sz="2800" b="1" dirty="0">
              <a:solidFill>
                <a:srgbClr val="2E6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7A0E077B-9434-461E-92FF-8D5DBE444E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350" y="990600"/>
            <a:ext cx="8255000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ts val="2800"/>
              </a:lnSpc>
            </a:pPr>
            <a:r>
              <a:rPr lang="en-US" altLang="en-US" sz="2600">
                <a:cs typeface="Arial" panose="020B0604020202020204" pitchFamily="34" charset="0"/>
              </a:rPr>
              <a:t>In an </a:t>
            </a:r>
            <a:r>
              <a:rPr lang="en-US" altLang="en-US" sz="2600" b="1">
                <a:cs typeface="Arial" panose="020B0604020202020204" pitchFamily="34" charset="0"/>
              </a:rPr>
              <a:t>isochoric process</a:t>
            </a:r>
            <a:r>
              <a:rPr lang="en-US" altLang="en-US" sz="2600">
                <a:cs typeface="Arial" panose="020B0604020202020204" pitchFamily="34" charset="0"/>
              </a:rPr>
              <a:t>, when the volume does not change, no work is done.</a:t>
            </a:r>
          </a:p>
        </p:txBody>
      </p:sp>
      <p:sp>
        <p:nvSpPr>
          <p:cNvPr id="13316" name="Text Box 5">
            <a:extLst>
              <a:ext uri="{FF2B5EF4-FFF2-40B4-BE49-F238E27FC236}">
                <a16:creationId xmlns:a16="http://schemas.microsoft.com/office/drawing/2014/main" id="{4A77FA58-98AC-46B3-B9C4-DC3C83527A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875" y="2532063"/>
            <a:ext cx="82550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ts val="2800"/>
              </a:lnSpc>
            </a:pPr>
            <a:r>
              <a:rPr lang="en-US" altLang="en-US" sz="2600">
                <a:cs typeface="Arial" panose="020B0604020202020204" pitchFamily="34" charset="0"/>
              </a:rPr>
              <a:t>In an </a:t>
            </a:r>
            <a:r>
              <a:rPr lang="en-US" altLang="en-US" sz="2600" b="1">
                <a:cs typeface="Arial" panose="020B0604020202020204" pitchFamily="34" charset="0"/>
              </a:rPr>
              <a:t>isobaric process</a:t>
            </a:r>
            <a:r>
              <a:rPr lang="en-US" altLang="en-US" sz="2600">
                <a:cs typeface="Arial" panose="020B0604020202020204" pitchFamily="34" charset="0"/>
              </a:rPr>
              <a:t>, when pressure is a constant and the volume changes by </a:t>
            </a:r>
            <a:r>
              <a:rPr lang="el-GR" altLang="en-US" sz="2600">
                <a:cs typeface="Times New Roman" panose="02020603050405020304" pitchFamily="18" charset="0"/>
              </a:rPr>
              <a:t>Δ</a:t>
            </a:r>
            <a:r>
              <a:rPr lang="en-US" altLang="en-US" sz="2600" i="1">
                <a:cs typeface="Times New Roman" panose="02020603050405020304" pitchFamily="18" charset="0"/>
              </a:rPr>
              <a:t>V </a:t>
            </a:r>
            <a:r>
              <a:rPr lang="en-US" altLang="en-US" sz="2600">
                <a:cs typeface="Times New Roman" panose="02020603050405020304" pitchFamily="18" charset="0"/>
              </a:rPr>
              <a:t>= </a:t>
            </a:r>
            <a:r>
              <a:rPr lang="en-US" altLang="en-US" sz="2600" i="1">
                <a:cs typeface="Times New Roman" panose="02020603050405020304" pitchFamily="18" charset="0"/>
              </a:rPr>
              <a:t>V</a:t>
            </a:r>
            <a:r>
              <a:rPr lang="en-US" altLang="en-US" sz="2600" baseline="-25000">
                <a:cs typeface="Times New Roman" panose="02020603050405020304" pitchFamily="18" charset="0"/>
              </a:rPr>
              <a:t>f</a:t>
            </a:r>
            <a:r>
              <a:rPr lang="en-US" altLang="en-US" sz="2600">
                <a:cs typeface="Times New Roman" panose="02020603050405020304" pitchFamily="18" charset="0"/>
              </a:rPr>
              <a:t> − </a:t>
            </a:r>
            <a:r>
              <a:rPr lang="en-US" altLang="en-US" sz="2600" i="1">
                <a:cs typeface="Times New Roman" panose="02020603050405020304" pitchFamily="18" charset="0"/>
              </a:rPr>
              <a:t>V</a:t>
            </a:r>
            <a:r>
              <a:rPr lang="en-US" altLang="en-US" sz="2600" baseline="-25000">
                <a:cs typeface="Times New Roman" panose="02020603050405020304" pitchFamily="18" charset="0"/>
              </a:rPr>
              <a:t>i</a:t>
            </a:r>
            <a:r>
              <a:rPr lang="en-US" altLang="en-US" sz="2600">
                <a:cs typeface="Arial" panose="020B0604020202020204" pitchFamily="34" charset="0"/>
              </a:rPr>
              <a:t>, the work done during the process is</a:t>
            </a:r>
          </a:p>
        </p:txBody>
      </p:sp>
      <p:sp>
        <p:nvSpPr>
          <p:cNvPr id="13317" name="Text Box 7">
            <a:extLst>
              <a:ext uri="{FF2B5EF4-FFF2-40B4-BE49-F238E27FC236}">
                <a16:creationId xmlns:a16="http://schemas.microsoft.com/office/drawing/2014/main" id="{726B4E8C-0C55-410E-A77F-3E031D856D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113" y="4311650"/>
            <a:ext cx="8255000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ts val="2800"/>
              </a:lnSpc>
            </a:pPr>
            <a:r>
              <a:rPr lang="en-US" altLang="en-US" sz="2600">
                <a:cs typeface="Arial" panose="020B0604020202020204" pitchFamily="34" charset="0"/>
              </a:rPr>
              <a:t>In an </a:t>
            </a:r>
            <a:r>
              <a:rPr lang="en-US" altLang="en-US" sz="2600" b="1">
                <a:cs typeface="Arial" panose="020B0604020202020204" pitchFamily="34" charset="0"/>
              </a:rPr>
              <a:t>isothermal process</a:t>
            </a:r>
            <a:r>
              <a:rPr lang="en-US" altLang="en-US" sz="2600">
                <a:cs typeface="Arial" panose="020B0604020202020204" pitchFamily="34" charset="0"/>
              </a:rPr>
              <a:t>, when temperature is a constant, the work done during the process is</a:t>
            </a:r>
          </a:p>
        </p:txBody>
      </p:sp>
      <p:pic>
        <p:nvPicPr>
          <p:cNvPr id="13318" name="Picture 9">
            <a:extLst>
              <a:ext uri="{FF2B5EF4-FFF2-40B4-BE49-F238E27FC236}">
                <a16:creationId xmlns:a16="http://schemas.microsoft.com/office/drawing/2014/main" id="{CA6C2B88-4B99-4304-A170-4D43F99AF2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005"/>
          <a:stretch>
            <a:fillRect/>
          </a:stretch>
        </p:blipFill>
        <p:spPr bwMode="auto">
          <a:xfrm>
            <a:off x="2559050" y="1849438"/>
            <a:ext cx="528478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0" name="Picture 11">
            <a:extLst>
              <a:ext uri="{FF2B5EF4-FFF2-40B4-BE49-F238E27FC236}">
                <a16:creationId xmlns:a16="http://schemas.microsoft.com/office/drawing/2014/main" id="{322075BF-EF53-474C-A0EC-DA0694D21A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341"/>
          <a:stretch>
            <a:fillRect/>
          </a:stretch>
        </p:blipFill>
        <p:spPr bwMode="auto">
          <a:xfrm>
            <a:off x="2631758" y="5102225"/>
            <a:ext cx="5181600" cy="1297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639E31E-28E5-49A9-A8F9-C30C439C2ED4}"/>
                  </a:ext>
                </a:extLst>
              </p:cNvPr>
              <p:cNvSpPr txBox="1"/>
              <p:nvPr/>
            </p:nvSpPr>
            <p:spPr>
              <a:xfrm>
                <a:off x="2743200" y="3600450"/>
                <a:ext cx="4724400" cy="461665"/>
              </a:xfrm>
              <a:prstGeom prst="rect">
                <a:avLst/>
              </a:prstGeom>
              <a:solidFill>
                <a:srgbClr val="FBE9BD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sz="2400" dirty="0"/>
                  <a:t>           </a:t>
                </a:r>
                <a:r>
                  <a:rPr lang="en-US" sz="2000" dirty="0"/>
                  <a:t>(isobaric process)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639E31E-28E5-49A9-A8F9-C30C439C2E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3600450"/>
                <a:ext cx="4724400" cy="461665"/>
              </a:xfrm>
              <a:prstGeom prst="rect">
                <a:avLst/>
              </a:prstGeom>
              <a:blipFill>
                <a:blip r:embed="rId4"/>
                <a:stretch>
                  <a:fillRect l="-258" b="-2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152400"/>
            <a:ext cx="7772400" cy="533400"/>
          </a:xfrm>
          <a:solidFill>
            <a:srgbClr val="0000FF"/>
          </a:solidFill>
        </p:spPr>
        <p:txBody>
          <a:bodyPr/>
          <a:lstStyle/>
          <a:p>
            <a:pPr eaLnBrk="1" hangingPunct="1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Adiabatic Process in an Ideal Gas</a:t>
            </a:r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951965" y="755560"/>
            <a:ext cx="4496872" cy="40011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sz="2000" b="1" dirty="0">
                <a:latin typeface="Arial" charset="0"/>
              </a:rPr>
              <a:t>   </a:t>
            </a:r>
            <a:r>
              <a:rPr lang="en-US" sz="2000" b="1" dirty="0">
                <a:cs typeface="Times New Roman" panose="02020603050405020304" pitchFamily="18" charset="0"/>
              </a:rPr>
              <a:t>Adiabatic</a:t>
            </a:r>
            <a:r>
              <a:rPr lang="en-US" sz="2000" b="1" i="1" dirty="0">
                <a:cs typeface="Times New Roman" panose="02020603050405020304" pitchFamily="18" charset="0"/>
              </a:rPr>
              <a:t> </a:t>
            </a:r>
            <a:r>
              <a:rPr lang="en-US" sz="2000" dirty="0">
                <a:cs typeface="Times New Roman" panose="02020603050405020304" pitchFamily="18" charset="0"/>
              </a:rPr>
              <a:t>(</a:t>
            </a:r>
            <a:r>
              <a:rPr lang="en-US" sz="2000" i="1" dirty="0">
                <a:cs typeface="Times New Roman" panose="02020603050405020304" pitchFamily="18" charset="0"/>
              </a:rPr>
              <a:t>thermally</a:t>
            </a: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i="1" dirty="0">
                <a:cs typeface="Times New Roman" panose="02020603050405020304" pitchFamily="18" charset="0"/>
              </a:rPr>
              <a:t>isolated</a:t>
            </a:r>
            <a:r>
              <a:rPr lang="en-US" sz="2000" dirty="0">
                <a:cs typeface="Times New Roman" panose="02020603050405020304" pitchFamily="18" charset="0"/>
              </a:rPr>
              <a:t> system</a:t>
            </a:r>
            <a:r>
              <a:rPr lang="en-US" sz="2000" b="1" dirty="0">
                <a:cs typeface="Times New Roman" panose="02020603050405020304" pitchFamily="18" charset="0"/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324" name="Object 0"/>
              <p:cNvSpPr txBox="1"/>
              <p:nvPr/>
            </p:nvSpPr>
            <p:spPr bwMode="auto">
              <a:xfrm>
                <a:off x="3908426" y="3846830"/>
                <a:ext cx="5156395" cy="673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 ⇒ 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𝑑𝑈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𝑑𝑇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𝑃𝑑𝑉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6324" name="Object 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08426" y="3846830"/>
                <a:ext cx="5156395" cy="6731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4028038" y="4432710"/>
            <a:ext cx="45063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cs typeface="Times New Roman" panose="02020603050405020304" pitchFamily="18" charset="0"/>
              </a:rPr>
              <a:t>( </a:t>
            </a:r>
            <a:r>
              <a:rPr lang="en-US" b="1" i="1" dirty="0">
                <a:cs typeface="Times New Roman" panose="02020603050405020304" pitchFamily="18" charset="0"/>
              </a:rPr>
              <a:t>f</a:t>
            </a:r>
            <a:r>
              <a:rPr lang="en-US" dirty="0">
                <a:cs typeface="Times New Roman" panose="02020603050405020304" pitchFamily="18" charset="0"/>
              </a:rPr>
              <a:t>  –  the # of “unfrozen” degrees of freedom )</a:t>
            </a:r>
          </a:p>
        </p:txBody>
      </p:sp>
      <p:sp>
        <p:nvSpPr>
          <p:cNvPr id="56330" name="Rectangle 28"/>
          <p:cNvSpPr>
            <a:spLocks noChangeArrowheads="1"/>
          </p:cNvSpPr>
          <p:nvPr/>
        </p:nvSpPr>
        <p:spPr bwMode="auto">
          <a:xfrm>
            <a:off x="228917" y="1239015"/>
            <a:ext cx="83105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>
                <a:cs typeface="Times New Roman" panose="02020603050405020304" pitchFamily="18" charset="0"/>
              </a:rPr>
              <a:t>The amount of work needed to change the state of a thermally isolated system depends </a:t>
            </a:r>
            <a:r>
              <a:rPr lang="en-US" sz="2000" b="1" i="1" dirty="0">
                <a:cs typeface="Times New Roman" panose="02020603050405020304" pitchFamily="18" charset="0"/>
              </a:rPr>
              <a:t>only</a:t>
            </a:r>
            <a:r>
              <a:rPr lang="en-US" sz="2000" dirty="0">
                <a:cs typeface="Times New Roman" panose="02020603050405020304" pitchFamily="18" charset="0"/>
              </a:rPr>
              <a:t> on the </a:t>
            </a:r>
            <a:r>
              <a:rPr lang="en-US" sz="2000" i="1" dirty="0">
                <a:cs typeface="Times New Roman" panose="02020603050405020304" pitchFamily="18" charset="0"/>
              </a:rPr>
              <a:t>initial</a:t>
            </a:r>
            <a:r>
              <a:rPr lang="en-US" sz="2000" dirty="0">
                <a:cs typeface="Times New Roman" panose="02020603050405020304" pitchFamily="18" charset="0"/>
              </a:rPr>
              <a:t> and </a:t>
            </a:r>
            <a:r>
              <a:rPr lang="en-US" sz="2000" i="1" dirty="0">
                <a:cs typeface="Times New Roman" panose="02020603050405020304" pitchFamily="18" charset="0"/>
              </a:rPr>
              <a:t>final</a:t>
            </a:r>
            <a:r>
              <a:rPr lang="en-US" sz="2000" dirty="0">
                <a:cs typeface="Times New Roman" panose="02020603050405020304" pitchFamily="18" charset="0"/>
              </a:rPr>
              <a:t> states and not on the </a:t>
            </a:r>
            <a:r>
              <a:rPr lang="en-US" sz="2000" i="1" dirty="0">
                <a:cs typeface="Times New Roman" panose="02020603050405020304" pitchFamily="18" charset="0"/>
              </a:rPr>
              <a:t>intermediate</a:t>
            </a:r>
            <a:r>
              <a:rPr lang="en-US" sz="2000" dirty="0">
                <a:cs typeface="Times New Roman" panose="02020603050405020304" pitchFamily="18" charset="0"/>
              </a:rPr>
              <a:t> states</a:t>
            </a:r>
            <a:r>
              <a:rPr lang="en-US" dirty="0">
                <a:latin typeface="Arial" charset="0"/>
              </a:rPr>
              <a:t>.</a:t>
            </a:r>
          </a:p>
        </p:txBody>
      </p:sp>
      <p:graphicFrame>
        <p:nvGraphicFramePr>
          <p:cNvPr id="5633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5943179"/>
              </p:ext>
            </p:extLst>
          </p:nvPr>
        </p:nvGraphicFramePr>
        <p:xfrm>
          <a:off x="5926670" y="744706"/>
          <a:ext cx="990600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558720" imgH="228600" progId="Equation.3">
                  <p:embed/>
                </p:oleObj>
              </mc:Choice>
              <mc:Fallback>
                <p:oleObj name="Equation" r:id="rId5" imgW="558720" imgH="228600" progId="Equation.3">
                  <p:embed/>
                  <p:pic>
                    <p:nvPicPr>
                      <p:cNvPr id="5633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6670" y="744706"/>
                        <a:ext cx="990600" cy="442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3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6563316"/>
              </p:ext>
            </p:extLst>
          </p:nvPr>
        </p:nvGraphicFramePr>
        <p:xfrm>
          <a:off x="7239000" y="764629"/>
          <a:ext cx="1277938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685800" imgH="228600" progId="Equation.3">
                  <p:embed/>
                </p:oleObj>
              </mc:Choice>
              <mc:Fallback>
                <p:oleObj name="Equation" r:id="rId7" imgW="685800" imgH="228600" progId="Equation.3">
                  <p:embed/>
                  <p:pic>
                    <p:nvPicPr>
                      <p:cNvPr id="5633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764629"/>
                        <a:ext cx="1277938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33" name="Rectangle 51"/>
          <p:cNvSpPr>
            <a:spLocks noChangeArrowheads="1"/>
          </p:cNvSpPr>
          <p:nvPr/>
        </p:nvSpPr>
        <p:spPr bwMode="auto">
          <a:xfrm>
            <a:off x="4101306" y="2936875"/>
            <a:ext cx="461434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dirty="0">
                <a:cs typeface="Times New Roman" panose="02020603050405020304" pitchFamily="18" charset="0"/>
              </a:rPr>
              <a:t>to calculate </a:t>
            </a:r>
            <a:r>
              <a:rPr lang="en-US" sz="2000" i="1" dirty="0">
                <a:cs typeface="Times New Roman" panose="02020603050405020304" pitchFamily="18" charset="0"/>
              </a:rPr>
              <a:t>W</a:t>
            </a:r>
            <a:r>
              <a:rPr lang="en-US" sz="2000" baseline="-25000" dirty="0">
                <a:cs typeface="Times New Roman" panose="02020603050405020304" pitchFamily="18" charset="0"/>
              </a:rPr>
              <a:t>1-2</a:t>
            </a:r>
            <a:r>
              <a:rPr lang="en-US" sz="2000" dirty="0">
                <a:cs typeface="Times New Roman" panose="02020603050405020304" pitchFamily="18" charset="0"/>
              </a:rPr>
              <a:t> , we need to know </a:t>
            </a:r>
            <a:r>
              <a:rPr lang="en-US" sz="2000" b="1" i="1" dirty="0">
                <a:cs typeface="Times New Roman" panose="02020603050405020304" pitchFamily="18" charset="0"/>
              </a:rPr>
              <a:t>P</a:t>
            </a:r>
            <a:r>
              <a:rPr lang="en-US" sz="2000" dirty="0">
                <a:cs typeface="Times New Roman" panose="02020603050405020304" pitchFamily="18" charset="0"/>
              </a:rPr>
              <a:t> </a:t>
            </a:r>
            <a:r>
              <a:rPr lang="en-US" sz="2000" b="1" dirty="0">
                <a:cs typeface="Times New Roman" panose="02020603050405020304" pitchFamily="18" charset="0"/>
              </a:rPr>
              <a:t>(</a:t>
            </a:r>
            <a:r>
              <a:rPr lang="en-US" sz="2000" b="1" i="1" dirty="0">
                <a:cs typeface="Times New Roman" panose="02020603050405020304" pitchFamily="18" charset="0"/>
              </a:rPr>
              <a:t>V,T</a:t>
            </a:r>
            <a:r>
              <a:rPr lang="en-US" sz="2000" b="1" dirty="0">
                <a:cs typeface="Times New Roman" panose="02020603050405020304" pitchFamily="18" charset="0"/>
              </a:rPr>
              <a:t>)</a:t>
            </a:r>
          </a:p>
          <a:p>
            <a:pPr>
              <a:spcBef>
                <a:spcPct val="20000"/>
              </a:spcBef>
            </a:pPr>
            <a:r>
              <a:rPr lang="en-US" sz="2000" b="1" dirty="0">
                <a:cs typeface="Times New Roman" panose="02020603050405020304" pitchFamily="18" charset="0"/>
              </a:rPr>
              <a:t> </a:t>
            </a:r>
            <a:r>
              <a:rPr lang="en-US" sz="2000" dirty="0">
                <a:cs typeface="Times New Roman" panose="02020603050405020304" pitchFamily="18" charset="0"/>
              </a:rPr>
              <a:t>for an adiabatic process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334" name="Object 7"/>
              <p:cNvSpPr txBox="1"/>
              <p:nvPr/>
            </p:nvSpPr>
            <p:spPr bwMode="auto">
              <a:xfrm>
                <a:off x="4495799" y="1912940"/>
                <a:ext cx="3227387" cy="1088718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1→2</m:t>
                          </m:r>
                        </m:sub>
                      </m:sSub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nary>
                        <m:naryPr>
                          <m:limLoc m:val="undOvr"/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p>
                        <m: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𝑑𝑉</m:t>
                          </m:r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6334" name="Object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95799" y="1912940"/>
                <a:ext cx="3227387" cy="108871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>
            <a:extLst>
              <a:ext uri="{FF2B5EF4-FFF2-40B4-BE49-F238E27FC236}">
                <a16:creationId xmlns:a16="http://schemas.microsoft.com/office/drawing/2014/main" id="{E5F35926-59A1-477B-9BE0-0EC6DCDB5D3E}"/>
              </a:ext>
            </a:extLst>
          </p:cNvPr>
          <p:cNvGrpSpPr/>
          <p:nvPr/>
        </p:nvGrpSpPr>
        <p:grpSpPr>
          <a:xfrm>
            <a:off x="533400" y="2133600"/>
            <a:ext cx="3287713" cy="2590800"/>
            <a:chOff x="533400" y="2133600"/>
            <a:chExt cx="3287713" cy="2590800"/>
          </a:xfrm>
        </p:grpSpPr>
        <p:sp>
          <p:nvSpPr>
            <p:cNvPr id="56337" name="Rectangle 55"/>
            <p:cNvSpPr>
              <a:spLocks noChangeArrowheads="1"/>
            </p:cNvSpPr>
            <p:nvPr/>
          </p:nvSpPr>
          <p:spPr bwMode="auto">
            <a:xfrm>
              <a:off x="533400" y="2133600"/>
              <a:ext cx="3200400" cy="2590800"/>
            </a:xfrm>
            <a:prstGeom prst="rect">
              <a:avLst/>
            </a:prstGeom>
            <a:solidFill>
              <a:srgbClr val="FFFF99">
                <a:alpha val="50195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56338" name="Line 56"/>
            <p:cNvSpPr>
              <a:spLocks noChangeShapeType="1"/>
            </p:cNvSpPr>
            <p:nvPr/>
          </p:nvSpPr>
          <p:spPr bwMode="auto">
            <a:xfrm flipV="1">
              <a:off x="1017588" y="2286000"/>
              <a:ext cx="0" cy="1693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39" name="Line 57"/>
            <p:cNvSpPr>
              <a:spLocks noChangeShapeType="1"/>
            </p:cNvSpPr>
            <p:nvPr/>
          </p:nvSpPr>
          <p:spPr bwMode="auto">
            <a:xfrm>
              <a:off x="1017588" y="3979863"/>
              <a:ext cx="22590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40" name="Rectangle 58"/>
            <p:cNvSpPr>
              <a:spLocks noChangeArrowheads="1"/>
            </p:cNvSpPr>
            <p:nvPr/>
          </p:nvSpPr>
          <p:spPr bwMode="auto">
            <a:xfrm>
              <a:off x="2944813" y="4041775"/>
              <a:ext cx="3365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i="1">
                  <a:latin typeface="Arial" charset="0"/>
                </a:rPr>
                <a:t>V</a:t>
              </a:r>
            </a:p>
          </p:txBody>
        </p:sp>
        <p:sp>
          <p:nvSpPr>
            <p:cNvPr id="56341" name="Rectangle 59"/>
            <p:cNvSpPr>
              <a:spLocks noChangeArrowheads="1"/>
            </p:cNvSpPr>
            <p:nvPr/>
          </p:nvSpPr>
          <p:spPr bwMode="auto">
            <a:xfrm>
              <a:off x="685800" y="2349500"/>
              <a:ext cx="3365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i="1">
                  <a:latin typeface="Arial" charset="0"/>
                </a:rPr>
                <a:t>P</a:t>
              </a:r>
            </a:p>
          </p:txBody>
        </p:sp>
        <p:sp>
          <p:nvSpPr>
            <p:cNvPr id="56342" name="Freeform 60"/>
            <p:cNvSpPr>
              <a:spLocks/>
            </p:cNvSpPr>
            <p:nvPr/>
          </p:nvSpPr>
          <p:spPr bwMode="auto">
            <a:xfrm>
              <a:off x="1420813" y="2376488"/>
              <a:ext cx="1660525" cy="1254125"/>
            </a:xfrm>
            <a:custGeom>
              <a:avLst/>
              <a:gdLst>
                <a:gd name="T0" fmla="*/ 0 w 1200"/>
                <a:gd name="T1" fmla="*/ 0 h 960"/>
                <a:gd name="T2" fmla="*/ 192 w 1200"/>
                <a:gd name="T3" fmla="*/ 432 h 960"/>
                <a:gd name="T4" fmla="*/ 624 w 1200"/>
                <a:gd name="T5" fmla="*/ 816 h 960"/>
                <a:gd name="T6" fmla="*/ 1200 w 1200"/>
                <a:gd name="T7" fmla="*/ 960 h 9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0"/>
                <a:gd name="T13" fmla="*/ 0 h 960"/>
                <a:gd name="T14" fmla="*/ 1200 w 1200"/>
                <a:gd name="T15" fmla="*/ 960 h 9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0" h="960">
                  <a:moveTo>
                    <a:pt x="0" y="0"/>
                  </a:moveTo>
                  <a:cubicBezTo>
                    <a:pt x="44" y="148"/>
                    <a:pt x="88" y="296"/>
                    <a:pt x="192" y="432"/>
                  </a:cubicBezTo>
                  <a:cubicBezTo>
                    <a:pt x="296" y="568"/>
                    <a:pt x="456" y="728"/>
                    <a:pt x="624" y="816"/>
                  </a:cubicBezTo>
                  <a:cubicBezTo>
                    <a:pt x="792" y="904"/>
                    <a:pt x="1096" y="936"/>
                    <a:pt x="1200" y="96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56343" name="Rectangle 61"/>
            <p:cNvSpPr>
              <a:spLocks noChangeArrowheads="1"/>
            </p:cNvSpPr>
            <p:nvPr/>
          </p:nvSpPr>
          <p:spPr bwMode="auto">
            <a:xfrm>
              <a:off x="1905000" y="3957638"/>
              <a:ext cx="420688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i="1">
                  <a:latin typeface="Arial" charset="0"/>
                </a:rPr>
                <a:t>V</a:t>
              </a:r>
              <a:r>
                <a:rPr lang="en-US" b="1" i="1" baseline="-25000">
                  <a:latin typeface="Arial" charset="0"/>
                </a:rPr>
                <a:t>1</a:t>
              </a:r>
              <a:endParaRPr lang="en-US" b="1">
                <a:latin typeface="Arial" charset="0"/>
              </a:endParaRPr>
            </a:p>
          </p:txBody>
        </p:sp>
        <p:sp>
          <p:nvSpPr>
            <p:cNvPr id="56344" name="Freeform 62"/>
            <p:cNvSpPr>
              <a:spLocks/>
            </p:cNvSpPr>
            <p:nvPr/>
          </p:nvSpPr>
          <p:spPr bwMode="auto">
            <a:xfrm>
              <a:off x="1295400" y="2936875"/>
              <a:ext cx="1127125" cy="873125"/>
            </a:xfrm>
            <a:custGeom>
              <a:avLst/>
              <a:gdLst>
                <a:gd name="T0" fmla="*/ 0 w 1200"/>
                <a:gd name="T1" fmla="*/ 0 h 960"/>
                <a:gd name="T2" fmla="*/ 192 w 1200"/>
                <a:gd name="T3" fmla="*/ 432 h 960"/>
                <a:gd name="T4" fmla="*/ 624 w 1200"/>
                <a:gd name="T5" fmla="*/ 816 h 960"/>
                <a:gd name="T6" fmla="*/ 1200 w 1200"/>
                <a:gd name="T7" fmla="*/ 960 h 9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0"/>
                <a:gd name="T13" fmla="*/ 0 h 960"/>
                <a:gd name="T14" fmla="*/ 1200 w 1200"/>
                <a:gd name="T15" fmla="*/ 960 h 9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0" h="960">
                  <a:moveTo>
                    <a:pt x="0" y="0"/>
                  </a:moveTo>
                  <a:cubicBezTo>
                    <a:pt x="44" y="148"/>
                    <a:pt x="88" y="296"/>
                    <a:pt x="192" y="432"/>
                  </a:cubicBezTo>
                  <a:cubicBezTo>
                    <a:pt x="296" y="568"/>
                    <a:pt x="456" y="728"/>
                    <a:pt x="624" y="816"/>
                  </a:cubicBezTo>
                  <a:cubicBezTo>
                    <a:pt x="792" y="904"/>
                    <a:pt x="1096" y="936"/>
                    <a:pt x="1200" y="96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56345" name="Rectangle 63"/>
            <p:cNvSpPr>
              <a:spLocks noChangeArrowheads="1"/>
            </p:cNvSpPr>
            <p:nvPr/>
          </p:nvSpPr>
          <p:spPr bwMode="auto">
            <a:xfrm>
              <a:off x="2509838" y="3581400"/>
              <a:ext cx="1311275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i="1" dirty="0">
                  <a:cs typeface="Times New Roman" panose="02020603050405020304" pitchFamily="18" charset="0"/>
                </a:rPr>
                <a:t>PV</a:t>
              </a:r>
              <a:r>
                <a:rPr lang="en-US" b="1" dirty="0">
                  <a:cs typeface="Times New Roman" panose="02020603050405020304" pitchFamily="18" charset="0"/>
                </a:rPr>
                <a:t>= </a:t>
              </a:r>
              <a:r>
                <a:rPr lang="en-US" b="1" i="1" dirty="0">
                  <a:cs typeface="Times New Roman" panose="02020603050405020304" pitchFamily="18" charset="0"/>
                </a:rPr>
                <a:t>Nk</a:t>
              </a:r>
              <a:r>
                <a:rPr lang="en-US" b="1" i="1" baseline="-25000" dirty="0">
                  <a:cs typeface="Times New Roman" panose="02020603050405020304" pitchFamily="18" charset="0"/>
                </a:rPr>
                <a:t>B</a:t>
              </a:r>
              <a:r>
                <a:rPr lang="en-US" b="1" i="1" dirty="0">
                  <a:cs typeface="Times New Roman" panose="02020603050405020304" pitchFamily="18" charset="0"/>
                </a:rPr>
                <a:t>T</a:t>
              </a:r>
              <a:r>
                <a:rPr lang="en-US" b="1" i="1" baseline="-25000" dirty="0">
                  <a:cs typeface="Times New Roman" panose="02020603050405020304" pitchFamily="18" charset="0"/>
                </a:rPr>
                <a:t>1</a:t>
              </a:r>
              <a:endParaRPr lang="en-US" b="1" i="1" dirty="0">
                <a:cs typeface="Times New Roman" panose="02020603050405020304" pitchFamily="18" charset="0"/>
              </a:endParaRPr>
            </a:p>
          </p:txBody>
        </p:sp>
        <p:sp>
          <p:nvSpPr>
            <p:cNvPr id="56346" name="Rectangle 64"/>
            <p:cNvSpPr>
              <a:spLocks noChangeArrowheads="1"/>
            </p:cNvSpPr>
            <p:nvPr/>
          </p:nvSpPr>
          <p:spPr bwMode="auto">
            <a:xfrm>
              <a:off x="2354261" y="3054350"/>
              <a:ext cx="1311275" cy="36671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i="1" dirty="0">
                  <a:cs typeface="Times New Roman" panose="02020603050405020304" pitchFamily="18" charset="0"/>
                </a:rPr>
                <a:t>PV</a:t>
              </a:r>
              <a:r>
                <a:rPr lang="en-US" b="1" dirty="0">
                  <a:cs typeface="Times New Roman" panose="02020603050405020304" pitchFamily="18" charset="0"/>
                </a:rPr>
                <a:t>= </a:t>
              </a:r>
              <a:r>
                <a:rPr lang="en-US" b="1" i="1" dirty="0">
                  <a:cs typeface="Times New Roman" panose="02020603050405020304" pitchFamily="18" charset="0"/>
                </a:rPr>
                <a:t>Nk</a:t>
              </a:r>
              <a:r>
                <a:rPr lang="en-US" b="1" i="1" baseline="-25000" dirty="0">
                  <a:cs typeface="Times New Roman" panose="02020603050405020304" pitchFamily="18" charset="0"/>
                </a:rPr>
                <a:t>B</a:t>
              </a:r>
              <a:r>
                <a:rPr lang="en-US" b="1" i="1" dirty="0">
                  <a:cs typeface="Times New Roman" panose="02020603050405020304" pitchFamily="18" charset="0"/>
                </a:rPr>
                <a:t>T</a:t>
              </a:r>
              <a:r>
                <a:rPr lang="en-US" b="1" i="1" baseline="-25000" dirty="0">
                  <a:cs typeface="Times New Roman" panose="02020603050405020304" pitchFamily="18" charset="0"/>
                </a:rPr>
                <a:t>2</a:t>
              </a:r>
              <a:endParaRPr lang="en-US" b="1" i="1" dirty="0">
                <a:cs typeface="Times New Roman" panose="02020603050405020304" pitchFamily="18" charset="0"/>
              </a:endParaRPr>
            </a:p>
          </p:txBody>
        </p:sp>
        <p:sp>
          <p:nvSpPr>
            <p:cNvPr id="56347" name="Oval 65"/>
            <p:cNvSpPr>
              <a:spLocks noChangeArrowheads="1"/>
            </p:cNvSpPr>
            <p:nvPr/>
          </p:nvSpPr>
          <p:spPr bwMode="auto">
            <a:xfrm>
              <a:off x="2057400" y="3733800"/>
              <a:ext cx="76200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56348" name="Rectangle 66"/>
            <p:cNvSpPr>
              <a:spLocks noChangeArrowheads="1"/>
            </p:cNvSpPr>
            <p:nvPr/>
          </p:nvSpPr>
          <p:spPr bwMode="auto">
            <a:xfrm>
              <a:off x="1981200" y="3424238"/>
              <a:ext cx="3111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i="1">
                  <a:latin typeface="Arial" charset="0"/>
                </a:rPr>
                <a:t>1</a:t>
              </a:r>
            </a:p>
          </p:txBody>
        </p:sp>
        <p:sp>
          <p:nvSpPr>
            <p:cNvPr id="56349" name="Rectangle 67"/>
            <p:cNvSpPr>
              <a:spLocks noChangeArrowheads="1"/>
            </p:cNvSpPr>
            <p:nvPr/>
          </p:nvSpPr>
          <p:spPr bwMode="auto">
            <a:xfrm>
              <a:off x="1600200" y="2590800"/>
              <a:ext cx="3111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i="1">
                  <a:latin typeface="Arial" charset="0"/>
                </a:rPr>
                <a:t>2</a:t>
              </a:r>
            </a:p>
          </p:txBody>
        </p:sp>
        <p:sp>
          <p:nvSpPr>
            <p:cNvPr id="56350" name="Freeform 68"/>
            <p:cNvSpPr>
              <a:spLocks/>
            </p:cNvSpPr>
            <p:nvPr/>
          </p:nvSpPr>
          <p:spPr bwMode="auto">
            <a:xfrm>
              <a:off x="1600200" y="2819400"/>
              <a:ext cx="457200" cy="914400"/>
            </a:xfrm>
            <a:custGeom>
              <a:avLst/>
              <a:gdLst>
                <a:gd name="T0" fmla="*/ 352 w 352"/>
                <a:gd name="T1" fmla="*/ 576 h 576"/>
                <a:gd name="T2" fmla="*/ 256 w 352"/>
                <a:gd name="T3" fmla="*/ 480 h 576"/>
                <a:gd name="T4" fmla="*/ 112 w 352"/>
                <a:gd name="T5" fmla="*/ 288 h 576"/>
                <a:gd name="T6" fmla="*/ 16 w 352"/>
                <a:gd name="T7" fmla="*/ 96 h 576"/>
                <a:gd name="T8" fmla="*/ 16 w 352"/>
                <a:gd name="T9" fmla="*/ 0 h 5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2"/>
                <a:gd name="T16" fmla="*/ 0 h 576"/>
                <a:gd name="T17" fmla="*/ 352 w 352"/>
                <a:gd name="T18" fmla="*/ 576 h 57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2" h="576">
                  <a:moveTo>
                    <a:pt x="352" y="576"/>
                  </a:moveTo>
                  <a:cubicBezTo>
                    <a:pt x="324" y="552"/>
                    <a:pt x="296" y="528"/>
                    <a:pt x="256" y="480"/>
                  </a:cubicBezTo>
                  <a:cubicBezTo>
                    <a:pt x="216" y="432"/>
                    <a:pt x="152" y="352"/>
                    <a:pt x="112" y="288"/>
                  </a:cubicBezTo>
                  <a:cubicBezTo>
                    <a:pt x="72" y="224"/>
                    <a:pt x="32" y="144"/>
                    <a:pt x="16" y="96"/>
                  </a:cubicBezTo>
                  <a:cubicBezTo>
                    <a:pt x="0" y="48"/>
                    <a:pt x="8" y="24"/>
                    <a:pt x="16" y="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56351" name="Oval 69"/>
            <p:cNvSpPr>
              <a:spLocks noChangeArrowheads="1"/>
            </p:cNvSpPr>
            <p:nvPr/>
          </p:nvSpPr>
          <p:spPr bwMode="auto">
            <a:xfrm>
              <a:off x="1571625" y="2819400"/>
              <a:ext cx="76200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56352" name="Rectangle 70"/>
            <p:cNvSpPr>
              <a:spLocks noChangeArrowheads="1"/>
            </p:cNvSpPr>
            <p:nvPr/>
          </p:nvSpPr>
          <p:spPr bwMode="auto">
            <a:xfrm>
              <a:off x="1404938" y="3933825"/>
              <a:ext cx="420687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i="1">
                  <a:latin typeface="Arial" charset="0"/>
                </a:rPr>
                <a:t>V</a:t>
              </a:r>
              <a:r>
                <a:rPr lang="en-US" b="1" i="1" baseline="-25000">
                  <a:latin typeface="Arial" charset="0"/>
                </a:rPr>
                <a:t>2</a:t>
              </a:r>
              <a:endParaRPr lang="en-US" b="1">
                <a:latin typeface="Arial" charset="0"/>
              </a:endParaRPr>
            </a:p>
          </p:txBody>
        </p:sp>
        <p:sp>
          <p:nvSpPr>
            <p:cNvPr id="56353" name="Line 71"/>
            <p:cNvSpPr>
              <a:spLocks noChangeShapeType="1"/>
            </p:cNvSpPr>
            <p:nvPr/>
          </p:nvSpPr>
          <p:spPr bwMode="auto">
            <a:xfrm>
              <a:off x="2100263" y="3805238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54" name="Line 72"/>
            <p:cNvSpPr>
              <a:spLocks noChangeShapeType="1"/>
            </p:cNvSpPr>
            <p:nvPr/>
          </p:nvSpPr>
          <p:spPr bwMode="auto">
            <a:xfrm>
              <a:off x="1604963" y="2890838"/>
              <a:ext cx="0" cy="1066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F36280E-CB16-48CB-93EE-F68EE502E885}"/>
                  </a:ext>
                </a:extLst>
              </p:cNvPr>
              <p:cNvSpPr txBox="1"/>
              <p:nvPr/>
            </p:nvSpPr>
            <p:spPr>
              <a:xfrm>
                <a:off x="422554" y="4941216"/>
                <a:ext cx="497764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𝑑𝑈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𝑃𝑑𝑉</m:t>
                    </m:r>
                  </m:oMath>
                </a14:m>
                <a:r>
                  <a:rPr lang="en-US" sz="2000" dirty="0"/>
                  <a:t>  (for Adiabatic Process)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F36280E-CB16-48CB-93EE-F68EE502E8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554" y="4941216"/>
                <a:ext cx="4977644" cy="400110"/>
              </a:xfrm>
              <a:prstGeom prst="rect">
                <a:avLst/>
              </a:prstGeom>
              <a:blipFill>
                <a:blip r:embed="rId10"/>
                <a:stretch>
                  <a:fillRect t="-9231" r="-490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6F5A88D-E2B0-483C-A35A-9EA9DA4ED41E}"/>
                  </a:ext>
                </a:extLst>
              </p:cNvPr>
              <p:cNvSpPr txBox="1"/>
              <p:nvPr/>
            </p:nvSpPr>
            <p:spPr>
              <a:xfrm>
                <a:off x="306388" y="5408607"/>
                <a:ext cx="4038600" cy="677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𝑁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𝑑𝑇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𝑃𝑑𝑉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𝑑𝑉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6F5A88D-E2B0-483C-A35A-9EA9DA4ED4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388" y="5408607"/>
                <a:ext cx="4038600" cy="67743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CF67F83B-9CF9-47D3-8015-65CE0338E1F5}"/>
                  </a:ext>
                </a:extLst>
              </p:cNvPr>
              <p:cNvSpPr txBox="1"/>
              <p:nvPr/>
            </p:nvSpPr>
            <p:spPr>
              <a:xfrm>
                <a:off x="4389278" y="5795145"/>
                <a:ext cx="1981200" cy="677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𝑑𝑇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𝑑𝑉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CF67F83B-9CF9-47D3-8015-65CE0338E1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278" y="5795145"/>
                <a:ext cx="1981200" cy="67743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1743553A-3967-4B1F-A8FD-31BA1569C9D9}"/>
                  </a:ext>
                </a:extLst>
              </p:cNvPr>
              <p:cNvSpPr txBox="1"/>
              <p:nvPr/>
            </p:nvSpPr>
            <p:spPr>
              <a:xfrm>
                <a:off x="6736032" y="5795145"/>
                <a:ext cx="1981200" cy="677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𝑑𝑇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𝑑𝑉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1743553A-3967-4B1F-A8FD-31BA1569C9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6032" y="5795145"/>
                <a:ext cx="1981200" cy="67743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4" grpId="0"/>
      <p:bldP spid="56325" grpId="0"/>
      <p:bldP spid="56330" grpId="0"/>
      <p:bldP spid="56333" grpId="0"/>
      <p:bldP spid="56334" grpId="0"/>
      <p:bldP spid="4" grpId="0"/>
      <p:bldP spid="7" grpId="0"/>
      <p:bldP spid="41" grpId="0"/>
      <p:bldP spid="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ject 3">
                <a:extLst>
                  <a:ext uri="{FF2B5EF4-FFF2-40B4-BE49-F238E27FC236}">
                    <a16:creationId xmlns:a16="http://schemas.microsoft.com/office/drawing/2014/main" id="{B3163013-CD69-47C2-9239-ED97C4F217F5}"/>
                  </a:ext>
                </a:extLst>
              </p:cNvPr>
              <p:cNvSpPr txBox="1"/>
              <p:nvPr/>
            </p:nvSpPr>
            <p:spPr bwMode="auto">
              <a:xfrm>
                <a:off x="6032662" y="5047258"/>
                <a:ext cx="2819400" cy="7254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𝑤h𝑒𝑟𝑒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  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=1+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den>
                      </m:f>
                      <m:r>
                        <m:rPr>
                          <m:nor/>
                        </m:rP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" name="Object 3">
                <a:extLst>
                  <a:ext uri="{FF2B5EF4-FFF2-40B4-BE49-F238E27FC236}">
                    <a16:creationId xmlns:a16="http://schemas.microsoft.com/office/drawing/2014/main" id="{B3163013-CD69-47C2-9239-ED97C4F217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32662" y="5047258"/>
                <a:ext cx="2819400" cy="72548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ject 4">
                <a:extLst>
                  <a:ext uri="{FF2B5EF4-FFF2-40B4-BE49-F238E27FC236}">
                    <a16:creationId xmlns:a16="http://schemas.microsoft.com/office/drawing/2014/main" id="{A9726574-33AB-4C44-8E9E-C4854958ED76}"/>
                  </a:ext>
                </a:extLst>
              </p:cNvPr>
              <p:cNvSpPr txBox="1"/>
              <p:nvPr/>
            </p:nvSpPr>
            <p:spPr bwMode="auto">
              <a:xfrm>
                <a:off x="4820602" y="4545180"/>
                <a:ext cx="2057400" cy="502078"/>
              </a:xfrm>
              <a:prstGeom prst="rect">
                <a:avLst/>
              </a:prstGeom>
              <a:noFill/>
              <a:ln w="15875">
                <a:solidFill>
                  <a:srgbClr val="FF0000"/>
                </a:solidFill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p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𝛾</m:t>
                          </m:r>
                        </m:sup>
                      </m:sSup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𝑐𝑜𝑛𝑠𝑡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Object 4">
                <a:extLst>
                  <a:ext uri="{FF2B5EF4-FFF2-40B4-BE49-F238E27FC236}">
                    <a16:creationId xmlns:a16="http://schemas.microsoft.com/office/drawing/2014/main" id="{A9726574-33AB-4C44-8E9E-C4854958ED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20602" y="4545180"/>
                <a:ext cx="2057400" cy="50207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58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82D5627-22DA-491F-AF7A-B062CB9D33A9}"/>
                  </a:ext>
                </a:extLst>
              </p:cNvPr>
              <p:cNvSpPr txBox="1"/>
              <p:nvPr/>
            </p:nvSpPr>
            <p:spPr>
              <a:xfrm>
                <a:off x="675915" y="825587"/>
                <a:ext cx="5234625" cy="42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Going from </a:t>
                </a:r>
                <a:r>
                  <a:rPr lang="en-US" sz="2000" i="1" dirty="0" err="1"/>
                  <a:t>i</a:t>
                </a:r>
                <a:r>
                  <a:rPr lang="en-US" sz="2000" dirty="0"/>
                  <a:t> </a:t>
                </a:r>
                <a:r>
                  <a:rPr lang="en-US" sz="2000" dirty="0">
                    <a:sym typeface="Wingdings" panose="05000000000000000000" pitchFamily="2" charset="2"/>
                  </a:rPr>
                  <a:t> </a:t>
                </a:r>
                <a:r>
                  <a:rPr lang="en-US" sz="2000" i="1" dirty="0">
                    <a:sym typeface="Wingdings" panose="05000000000000000000" pitchFamily="2" charset="2"/>
                  </a:rPr>
                  <a:t>f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and</m:t>
                    </m:r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   </m:t>
                    </m:r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82D5627-22DA-491F-AF7A-B062CB9D33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915" y="825587"/>
                <a:ext cx="5234625" cy="424732"/>
              </a:xfrm>
              <a:prstGeom prst="rect">
                <a:avLst/>
              </a:prstGeom>
              <a:blipFill>
                <a:blip r:embed="rId4"/>
                <a:stretch>
                  <a:fillRect l="-1281" t="-7143" b="-1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ject 8">
                <a:extLst>
                  <a:ext uri="{FF2B5EF4-FFF2-40B4-BE49-F238E27FC236}">
                    <a16:creationId xmlns:a16="http://schemas.microsoft.com/office/drawing/2014/main" id="{F3C13B12-1160-4F5A-9767-F812C1F613FB}"/>
                  </a:ext>
                </a:extLst>
              </p:cNvPr>
              <p:cNvSpPr txBox="1"/>
              <p:nvPr/>
            </p:nvSpPr>
            <p:spPr bwMode="auto">
              <a:xfrm>
                <a:off x="886180" y="1453972"/>
                <a:ext cx="2590800" cy="116468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nary>
                        <m:naryPr>
                          <m:limLoc m:val="undOvr"/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</m:sup>
                        <m:e>
                          <m:f>
                            <m:f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den>
                          </m:f>
                        </m:e>
                      </m:nary>
                      <m:r>
                        <a:rPr lang="en-US" sz="2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nary>
                        <m:naryPr>
                          <m:limLoc m:val="undOvr"/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</m:sup>
                        <m:e>
                          <m:f>
                            <m:f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0" name="Object 8">
                <a:extLst>
                  <a:ext uri="{FF2B5EF4-FFF2-40B4-BE49-F238E27FC236}">
                    <a16:creationId xmlns:a16="http://schemas.microsoft.com/office/drawing/2014/main" id="{F3C13B12-1160-4F5A-9767-F812C1F613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86180" y="1453972"/>
                <a:ext cx="2590800" cy="116468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BF96137-D26B-40BD-93A0-4A8678E8C2F4}"/>
                  </a:ext>
                </a:extLst>
              </p:cNvPr>
              <p:cNvSpPr txBox="1"/>
              <p:nvPr/>
            </p:nvSpPr>
            <p:spPr>
              <a:xfrm>
                <a:off x="3915524" y="1616744"/>
                <a:ext cx="3086100" cy="7904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unc>
                        <m:func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𝑇𝑖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US" sz="20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panose="02040503050406030204" pitchFamily="18" charset="0"/>
                        </a:rPr>
                        <m:t>ln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BF96137-D26B-40BD-93A0-4A8678E8C2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5524" y="1616744"/>
                <a:ext cx="3086100" cy="79047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97FF33D-5C41-44B0-8FD8-DC37C21C1D65}"/>
                  </a:ext>
                </a:extLst>
              </p:cNvPr>
              <p:cNvSpPr txBox="1"/>
              <p:nvPr/>
            </p:nvSpPr>
            <p:spPr>
              <a:xfrm>
                <a:off x="843162" y="2551461"/>
                <a:ext cx="2123676" cy="9816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20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20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97FF33D-5C41-44B0-8FD8-DC37C21C1D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162" y="2551461"/>
                <a:ext cx="2123676" cy="98161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row: Right 12">
            <a:extLst>
              <a:ext uri="{FF2B5EF4-FFF2-40B4-BE49-F238E27FC236}">
                <a16:creationId xmlns:a16="http://schemas.microsoft.com/office/drawing/2014/main" id="{03B6E61D-97A7-41C3-9CB7-B1273955C588}"/>
              </a:ext>
            </a:extLst>
          </p:cNvPr>
          <p:cNvSpPr/>
          <p:nvPr/>
        </p:nvSpPr>
        <p:spPr>
          <a:xfrm>
            <a:off x="3511705" y="1889377"/>
            <a:ext cx="369094" cy="239312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4AFC871-9F45-41DE-A61B-809AF57720BC}"/>
                  </a:ext>
                </a:extLst>
              </p:cNvPr>
              <p:cNvSpPr txBox="1"/>
              <p:nvPr/>
            </p:nvSpPr>
            <p:spPr>
              <a:xfrm>
                <a:off x="2743200" y="3589774"/>
                <a:ext cx="2562859" cy="639406"/>
              </a:xfrm>
              <a:prstGeom prst="rect">
                <a:avLst/>
              </a:prstGeom>
              <a:noFill/>
              <a:ln w="15875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𝑉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𝐶𝑜𝑛𝑠𝑡𝑎𝑛𝑡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4AFC871-9F45-41DE-A61B-809AF57720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3589774"/>
                <a:ext cx="2562859" cy="6394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158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843370A-3CFB-4800-8C88-FC1100500999}"/>
                  </a:ext>
                </a:extLst>
              </p:cNvPr>
              <p:cNvSpPr txBox="1"/>
              <p:nvPr/>
            </p:nvSpPr>
            <p:spPr>
              <a:xfrm>
                <a:off x="3619616" y="2698423"/>
                <a:ext cx="2090421" cy="687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sSubSup>
                        <m:sSubSup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f>
                            <m:f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b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  <m:sup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b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843370A-3CFB-4800-8C88-FC11005009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9616" y="2698423"/>
                <a:ext cx="2090421" cy="68768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row: Right 16">
            <a:extLst>
              <a:ext uri="{FF2B5EF4-FFF2-40B4-BE49-F238E27FC236}">
                <a16:creationId xmlns:a16="http://schemas.microsoft.com/office/drawing/2014/main" id="{79EEBAE2-651D-4622-8231-278DA4947067}"/>
              </a:ext>
            </a:extLst>
          </p:cNvPr>
          <p:cNvSpPr/>
          <p:nvPr/>
        </p:nvSpPr>
        <p:spPr>
          <a:xfrm>
            <a:off x="3086971" y="3007060"/>
            <a:ext cx="412512" cy="226713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FFA52EE-B050-4F23-B531-A90BCA91CB60}"/>
              </a:ext>
            </a:extLst>
          </p:cNvPr>
          <p:cNvSpPr txBox="1"/>
          <p:nvPr/>
        </p:nvSpPr>
        <p:spPr>
          <a:xfrm>
            <a:off x="2514600" y="4596164"/>
            <a:ext cx="205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We can also write</a:t>
            </a:r>
          </a:p>
        </p:txBody>
      </p:sp>
      <p:sp>
        <p:nvSpPr>
          <p:cNvPr id="24" name="Rectangle 2">
            <a:extLst>
              <a:ext uri="{FF2B5EF4-FFF2-40B4-BE49-F238E27FC236}">
                <a16:creationId xmlns:a16="http://schemas.microsoft.com/office/drawing/2014/main" id="{E67938E6-F10D-4818-933F-BCCFA06298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11150"/>
            <a:ext cx="5638800" cy="403226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ker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Adiabatic Process in an Ideal Gas (cont.)</a:t>
            </a:r>
            <a:endParaRPr lang="en-US" sz="2400" kern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782D05D-6D8C-4D93-8EDB-BD348376E314}"/>
              </a:ext>
            </a:extLst>
          </p:cNvPr>
          <p:cNvSpPr txBox="1"/>
          <p:nvPr/>
        </p:nvSpPr>
        <p:spPr>
          <a:xfrm>
            <a:off x="7239000" y="4039791"/>
            <a:ext cx="16130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One of your Assignment Problem</a:t>
            </a:r>
          </a:p>
        </p:txBody>
      </p:sp>
    </p:spTree>
    <p:extLst>
      <p:ext uri="{BB962C8B-B14F-4D97-AF65-F5344CB8AC3E}">
        <p14:creationId xmlns:p14="http://schemas.microsoft.com/office/powerpoint/2010/main" val="1850041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10" grpId="0"/>
      <p:bldP spid="11" grpId="0"/>
      <p:bldP spid="12" grpId="0"/>
      <p:bldP spid="13" grpId="0" animBg="1"/>
      <p:bldP spid="15" grpId="0" animBg="1"/>
      <p:bldP spid="16" grpId="0"/>
      <p:bldP spid="17" grpId="0" animBg="1"/>
      <p:bldP spid="21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05000" y="311150"/>
            <a:ext cx="5638800" cy="403226"/>
          </a:xfrm>
          <a:solidFill>
            <a:srgbClr val="0000FF"/>
          </a:solidFill>
        </p:spPr>
        <p:txBody>
          <a:bodyPr/>
          <a:lstStyle/>
          <a:p>
            <a:pPr eaLnBrk="1" hangingPunct="1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Adiabatic Process in an Ideal Gas (cont.)</a:t>
            </a:r>
          </a:p>
        </p:txBody>
      </p:sp>
      <p:sp>
        <p:nvSpPr>
          <p:cNvPr id="57347" name="Rectangle 13"/>
          <p:cNvSpPr>
            <a:spLocks noChangeArrowheads="1"/>
          </p:cNvSpPr>
          <p:nvPr/>
        </p:nvSpPr>
        <p:spPr bwMode="auto">
          <a:xfrm>
            <a:off x="232091" y="930751"/>
            <a:ext cx="3476309" cy="2586037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57348" name="Line 14"/>
          <p:cNvSpPr>
            <a:spLocks noChangeShapeType="1"/>
          </p:cNvSpPr>
          <p:nvPr/>
        </p:nvSpPr>
        <p:spPr bwMode="auto">
          <a:xfrm flipV="1">
            <a:off x="1017588" y="1300163"/>
            <a:ext cx="0" cy="1693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49" name="Line 15"/>
          <p:cNvSpPr>
            <a:spLocks noChangeShapeType="1"/>
          </p:cNvSpPr>
          <p:nvPr/>
        </p:nvSpPr>
        <p:spPr bwMode="auto">
          <a:xfrm>
            <a:off x="1017588" y="2994025"/>
            <a:ext cx="22590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50" name="Rectangle 16"/>
          <p:cNvSpPr>
            <a:spLocks noChangeArrowheads="1"/>
          </p:cNvSpPr>
          <p:nvPr/>
        </p:nvSpPr>
        <p:spPr bwMode="auto">
          <a:xfrm>
            <a:off x="2944813" y="3055938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latin typeface="Arial" charset="0"/>
              </a:rPr>
              <a:t>V</a:t>
            </a:r>
          </a:p>
        </p:txBody>
      </p:sp>
      <p:sp>
        <p:nvSpPr>
          <p:cNvPr id="57351" name="Rectangle 17"/>
          <p:cNvSpPr>
            <a:spLocks noChangeArrowheads="1"/>
          </p:cNvSpPr>
          <p:nvPr/>
        </p:nvSpPr>
        <p:spPr bwMode="auto">
          <a:xfrm>
            <a:off x="685800" y="136366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latin typeface="Arial" charset="0"/>
              </a:rPr>
              <a:t>P</a:t>
            </a:r>
          </a:p>
        </p:txBody>
      </p:sp>
      <p:sp>
        <p:nvSpPr>
          <p:cNvPr id="57352" name="Freeform 18"/>
          <p:cNvSpPr>
            <a:spLocks/>
          </p:cNvSpPr>
          <p:nvPr/>
        </p:nvSpPr>
        <p:spPr bwMode="auto">
          <a:xfrm>
            <a:off x="1420813" y="1390650"/>
            <a:ext cx="1660525" cy="1254125"/>
          </a:xfrm>
          <a:custGeom>
            <a:avLst/>
            <a:gdLst>
              <a:gd name="T0" fmla="*/ 0 w 1200"/>
              <a:gd name="T1" fmla="*/ 0 h 960"/>
              <a:gd name="T2" fmla="*/ 192 w 1200"/>
              <a:gd name="T3" fmla="*/ 432 h 960"/>
              <a:gd name="T4" fmla="*/ 624 w 1200"/>
              <a:gd name="T5" fmla="*/ 816 h 960"/>
              <a:gd name="T6" fmla="*/ 1200 w 1200"/>
              <a:gd name="T7" fmla="*/ 960 h 960"/>
              <a:gd name="T8" fmla="*/ 0 60000 65536"/>
              <a:gd name="T9" fmla="*/ 0 60000 65536"/>
              <a:gd name="T10" fmla="*/ 0 60000 65536"/>
              <a:gd name="T11" fmla="*/ 0 60000 65536"/>
              <a:gd name="T12" fmla="*/ 0 w 1200"/>
              <a:gd name="T13" fmla="*/ 0 h 960"/>
              <a:gd name="T14" fmla="*/ 1200 w 1200"/>
              <a:gd name="T15" fmla="*/ 960 h 9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" h="960">
                <a:moveTo>
                  <a:pt x="0" y="0"/>
                </a:moveTo>
                <a:cubicBezTo>
                  <a:pt x="44" y="148"/>
                  <a:pt x="88" y="296"/>
                  <a:pt x="192" y="432"/>
                </a:cubicBezTo>
                <a:cubicBezTo>
                  <a:pt x="296" y="568"/>
                  <a:pt x="456" y="728"/>
                  <a:pt x="624" y="816"/>
                </a:cubicBezTo>
                <a:cubicBezTo>
                  <a:pt x="792" y="904"/>
                  <a:pt x="1096" y="936"/>
                  <a:pt x="1200" y="960"/>
                </a:cubicBez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 sz="2400"/>
          </a:p>
        </p:txBody>
      </p:sp>
      <p:sp>
        <p:nvSpPr>
          <p:cNvPr id="57353" name="Rectangle 19"/>
          <p:cNvSpPr>
            <a:spLocks noChangeArrowheads="1"/>
          </p:cNvSpPr>
          <p:nvPr/>
        </p:nvSpPr>
        <p:spPr bwMode="auto">
          <a:xfrm>
            <a:off x="1905000" y="2971800"/>
            <a:ext cx="4206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latin typeface="Arial" charset="0"/>
              </a:rPr>
              <a:t>V</a:t>
            </a:r>
            <a:r>
              <a:rPr lang="en-US" b="1" i="1" baseline="-25000">
                <a:latin typeface="Arial" charset="0"/>
              </a:rPr>
              <a:t>1</a:t>
            </a:r>
            <a:endParaRPr lang="en-US" b="1">
              <a:latin typeface="Arial" charset="0"/>
            </a:endParaRPr>
          </a:p>
        </p:txBody>
      </p:sp>
      <p:sp>
        <p:nvSpPr>
          <p:cNvPr id="57354" name="Freeform 20"/>
          <p:cNvSpPr>
            <a:spLocks/>
          </p:cNvSpPr>
          <p:nvPr/>
        </p:nvSpPr>
        <p:spPr bwMode="auto">
          <a:xfrm>
            <a:off x="1295400" y="1951038"/>
            <a:ext cx="1127125" cy="873125"/>
          </a:xfrm>
          <a:custGeom>
            <a:avLst/>
            <a:gdLst>
              <a:gd name="T0" fmla="*/ 0 w 1200"/>
              <a:gd name="T1" fmla="*/ 0 h 960"/>
              <a:gd name="T2" fmla="*/ 192 w 1200"/>
              <a:gd name="T3" fmla="*/ 432 h 960"/>
              <a:gd name="T4" fmla="*/ 624 w 1200"/>
              <a:gd name="T5" fmla="*/ 816 h 960"/>
              <a:gd name="T6" fmla="*/ 1200 w 1200"/>
              <a:gd name="T7" fmla="*/ 960 h 960"/>
              <a:gd name="T8" fmla="*/ 0 60000 65536"/>
              <a:gd name="T9" fmla="*/ 0 60000 65536"/>
              <a:gd name="T10" fmla="*/ 0 60000 65536"/>
              <a:gd name="T11" fmla="*/ 0 60000 65536"/>
              <a:gd name="T12" fmla="*/ 0 w 1200"/>
              <a:gd name="T13" fmla="*/ 0 h 960"/>
              <a:gd name="T14" fmla="*/ 1200 w 1200"/>
              <a:gd name="T15" fmla="*/ 960 h 9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" h="960">
                <a:moveTo>
                  <a:pt x="0" y="0"/>
                </a:moveTo>
                <a:cubicBezTo>
                  <a:pt x="44" y="148"/>
                  <a:pt x="88" y="296"/>
                  <a:pt x="192" y="432"/>
                </a:cubicBezTo>
                <a:cubicBezTo>
                  <a:pt x="296" y="568"/>
                  <a:pt x="456" y="728"/>
                  <a:pt x="624" y="816"/>
                </a:cubicBezTo>
                <a:cubicBezTo>
                  <a:pt x="792" y="904"/>
                  <a:pt x="1096" y="936"/>
                  <a:pt x="1200" y="960"/>
                </a:cubicBez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 sz="2400"/>
          </a:p>
        </p:txBody>
      </p:sp>
      <p:sp>
        <p:nvSpPr>
          <p:cNvPr id="57355" name="Rectangle 21"/>
          <p:cNvSpPr>
            <a:spLocks noChangeArrowheads="1"/>
          </p:cNvSpPr>
          <p:nvPr/>
        </p:nvSpPr>
        <p:spPr bwMode="auto">
          <a:xfrm>
            <a:off x="2509838" y="2595563"/>
            <a:ext cx="13112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 dirty="0">
                <a:cs typeface="Times New Roman" panose="02020603050405020304" pitchFamily="18" charset="0"/>
              </a:rPr>
              <a:t>PV</a:t>
            </a:r>
            <a:r>
              <a:rPr lang="en-US" b="1" dirty="0">
                <a:cs typeface="Times New Roman" panose="02020603050405020304" pitchFamily="18" charset="0"/>
              </a:rPr>
              <a:t>= </a:t>
            </a:r>
            <a:r>
              <a:rPr lang="en-US" b="1" i="1" dirty="0">
                <a:cs typeface="Times New Roman" panose="02020603050405020304" pitchFamily="18" charset="0"/>
              </a:rPr>
              <a:t>Nk</a:t>
            </a:r>
            <a:r>
              <a:rPr lang="en-US" b="1" i="1" baseline="-25000" dirty="0">
                <a:cs typeface="Times New Roman" panose="02020603050405020304" pitchFamily="18" charset="0"/>
              </a:rPr>
              <a:t>B</a:t>
            </a:r>
            <a:r>
              <a:rPr lang="en-US" b="1" i="1" dirty="0">
                <a:cs typeface="Times New Roman" panose="02020603050405020304" pitchFamily="18" charset="0"/>
              </a:rPr>
              <a:t>T</a:t>
            </a:r>
            <a:r>
              <a:rPr lang="en-US" b="1" i="1" baseline="-25000" dirty="0">
                <a:cs typeface="Times New Roman" panose="02020603050405020304" pitchFamily="18" charset="0"/>
              </a:rPr>
              <a:t>1</a:t>
            </a:r>
            <a:endParaRPr lang="en-US" b="1" i="1" dirty="0">
              <a:cs typeface="Times New Roman" panose="02020603050405020304" pitchFamily="18" charset="0"/>
            </a:endParaRPr>
          </a:p>
        </p:txBody>
      </p:sp>
      <p:sp>
        <p:nvSpPr>
          <p:cNvPr id="57356" name="Rectangle 22"/>
          <p:cNvSpPr>
            <a:spLocks noChangeArrowheads="1"/>
          </p:cNvSpPr>
          <p:nvPr/>
        </p:nvSpPr>
        <p:spPr bwMode="auto">
          <a:xfrm>
            <a:off x="2260125" y="2139714"/>
            <a:ext cx="1311275" cy="3667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 dirty="0">
                <a:cs typeface="Times New Roman" panose="02020603050405020304" pitchFamily="18" charset="0"/>
              </a:rPr>
              <a:t>PV</a:t>
            </a:r>
            <a:r>
              <a:rPr lang="en-US" b="1" dirty="0">
                <a:cs typeface="Times New Roman" panose="02020603050405020304" pitchFamily="18" charset="0"/>
              </a:rPr>
              <a:t>= </a:t>
            </a:r>
            <a:r>
              <a:rPr lang="en-US" b="1" i="1" dirty="0">
                <a:cs typeface="Times New Roman" panose="02020603050405020304" pitchFamily="18" charset="0"/>
              </a:rPr>
              <a:t>Nk</a:t>
            </a:r>
            <a:r>
              <a:rPr lang="en-US" b="1" i="1" baseline="-25000" dirty="0">
                <a:cs typeface="Times New Roman" panose="02020603050405020304" pitchFamily="18" charset="0"/>
              </a:rPr>
              <a:t>B</a:t>
            </a:r>
            <a:r>
              <a:rPr lang="en-US" b="1" i="1" dirty="0">
                <a:cs typeface="Times New Roman" panose="02020603050405020304" pitchFamily="18" charset="0"/>
              </a:rPr>
              <a:t>T</a:t>
            </a:r>
            <a:r>
              <a:rPr lang="en-US" b="1" i="1" baseline="-25000" dirty="0">
                <a:cs typeface="Times New Roman" panose="02020603050405020304" pitchFamily="18" charset="0"/>
              </a:rPr>
              <a:t>2</a:t>
            </a:r>
            <a:endParaRPr lang="en-US" b="1" i="1" dirty="0">
              <a:cs typeface="Times New Roman" panose="02020603050405020304" pitchFamily="18" charset="0"/>
            </a:endParaRPr>
          </a:p>
        </p:txBody>
      </p:sp>
      <p:sp>
        <p:nvSpPr>
          <p:cNvPr id="57357" name="Oval 23"/>
          <p:cNvSpPr>
            <a:spLocks noChangeArrowheads="1"/>
          </p:cNvSpPr>
          <p:nvPr/>
        </p:nvSpPr>
        <p:spPr bwMode="auto">
          <a:xfrm>
            <a:off x="2057400" y="2747963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57358" name="Rectangle 24"/>
          <p:cNvSpPr>
            <a:spLocks noChangeArrowheads="1"/>
          </p:cNvSpPr>
          <p:nvPr/>
        </p:nvSpPr>
        <p:spPr bwMode="auto">
          <a:xfrm>
            <a:off x="1981200" y="2438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latin typeface="Arial" charset="0"/>
              </a:rPr>
              <a:t>1</a:t>
            </a:r>
          </a:p>
        </p:txBody>
      </p:sp>
      <p:sp>
        <p:nvSpPr>
          <p:cNvPr id="57359" name="Rectangle 25"/>
          <p:cNvSpPr>
            <a:spLocks noChangeArrowheads="1"/>
          </p:cNvSpPr>
          <p:nvPr/>
        </p:nvSpPr>
        <p:spPr bwMode="auto">
          <a:xfrm>
            <a:off x="1600200" y="16049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latin typeface="Arial" charset="0"/>
              </a:rPr>
              <a:t>2</a:t>
            </a:r>
          </a:p>
        </p:txBody>
      </p:sp>
      <p:sp>
        <p:nvSpPr>
          <p:cNvPr id="57360" name="Freeform 26"/>
          <p:cNvSpPr>
            <a:spLocks/>
          </p:cNvSpPr>
          <p:nvPr/>
        </p:nvSpPr>
        <p:spPr bwMode="auto">
          <a:xfrm>
            <a:off x="1600200" y="1833563"/>
            <a:ext cx="457200" cy="914400"/>
          </a:xfrm>
          <a:custGeom>
            <a:avLst/>
            <a:gdLst>
              <a:gd name="T0" fmla="*/ 352 w 352"/>
              <a:gd name="T1" fmla="*/ 576 h 576"/>
              <a:gd name="T2" fmla="*/ 256 w 352"/>
              <a:gd name="T3" fmla="*/ 480 h 576"/>
              <a:gd name="T4" fmla="*/ 112 w 352"/>
              <a:gd name="T5" fmla="*/ 288 h 576"/>
              <a:gd name="T6" fmla="*/ 16 w 352"/>
              <a:gd name="T7" fmla="*/ 96 h 576"/>
              <a:gd name="T8" fmla="*/ 16 w 352"/>
              <a:gd name="T9" fmla="*/ 0 h 5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576"/>
              <a:gd name="T17" fmla="*/ 352 w 352"/>
              <a:gd name="T18" fmla="*/ 576 h 5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576">
                <a:moveTo>
                  <a:pt x="352" y="576"/>
                </a:moveTo>
                <a:cubicBezTo>
                  <a:pt x="324" y="552"/>
                  <a:pt x="296" y="528"/>
                  <a:pt x="256" y="480"/>
                </a:cubicBezTo>
                <a:cubicBezTo>
                  <a:pt x="216" y="432"/>
                  <a:pt x="152" y="352"/>
                  <a:pt x="112" y="288"/>
                </a:cubicBezTo>
                <a:cubicBezTo>
                  <a:pt x="72" y="224"/>
                  <a:pt x="32" y="144"/>
                  <a:pt x="16" y="96"/>
                </a:cubicBezTo>
                <a:cubicBezTo>
                  <a:pt x="0" y="48"/>
                  <a:pt x="8" y="24"/>
                  <a:pt x="16" y="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2400"/>
          </a:p>
        </p:txBody>
      </p:sp>
      <p:sp>
        <p:nvSpPr>
          <p:cNvPr id="57361" name="Oval 27"/>
          <p:cNvSpPr>
            <a:spLocks noChangeArrowheads="1"/>
          </p:cNvSpPr>
          <p:nvPr/>
        </p:nvSpPr>
        <p:spPr bwMode="auto">
          <a:xfrm>
            <a:off x="1571625" y="1833563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362" name="Object 29"/>
              <p:cNvSpPr txBox="1"/>
              <p:nvPr/>
            </p:nvSpPr>
            <p:spPr bwMode="auto">
              <a:xfrm>
                <a:off x="2929573" y="3272630"/>
                <a:ext cx="5909627" cy="2252663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1→2</m:t>
                          </m:r>
                        </m:sub>
                      </m:sSub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nary>
                        <m:naryPr>
                          <m:limLoc m:val="undOvr"/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p>
                        <m:e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𝑑𝑉</m:t>
                          </m:r>
                        </m:e>
                      </m:nary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nary>
                        <m:naryPr>
                          <m:limLoc m:val="undOvr"/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p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𝛾</m:t>
                                  </m:r>
                                </m:sup>
                              </m:sSubSup>
                            </m:num>
                            <m:den>
                              <m:sSubSup>
                                <m:sSubSupPr>
                                  <m:ctrlPr>
                                    <a:rPr lang="en-US" sz="24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24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𝛾</m:t>
                                  </m:r>
                                </m:sup>
                              </m:sSubSup>
                            </m:den>
                          </m:f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𝑑𝑉</m:t>
                          </m:r>
                        </m:e>
                      </m:nary>
                    </m:oMath>
                    <m:oMath xmlns:m="http://schemas.openxmlformats.org/officeDocument/2006/math"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 =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Sup>
                        <m:sSubSup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𝛾</m:t>
                          </m:r>
                        </m:sup>
                      </m:sSubSup>
                      <m:f>
                        <m:f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𝛾</m:t>
                          </m:r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d>
                        <m:d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en-US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𝛾</m:t>
                                  </m:r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en-US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𝛾</m:t>
                                  </m:r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7362" name="Object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29573" y="3272630"/>
                <a:ext cx="5909627" cy="22526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363" name="Rectangle 32"/>
          <p:cNvSpPr>
            <a:spLocks noChangeArrowheads="1"/>
          </p:cNvSpPr>
          <p:nvPr/>
        </p:nvSpPr>
        <p:spPr bwMode="auto">
          <a:xfrm>
            <a:off x="157163" y="5562600"/>
            <a:ext cx="784060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lvl="1" indent="-285750">
              <a:buFont typeface="Symbol" pitchFamily="18" charset="2"/>
              <a:buChar char="g"/>
            </a:pPr>
            <a:r>
              <a:rPr lang="en-US" sz="2000" dirty="0">
                <a:cs typeface="Times New Roman" panose="02020603050405020304" pitchFamily="18" charset="0"/>
                <a:sym typeface="Symbol" pitchFamily="18" charset="2"/>
              </a:rPr>
              <a:t>  </a:t>
            </a:r>
            <a:r>
              <a:rPr lang="en-US" sz="2000" dirty="0">
                <a:cs typeface="Times New Roman" panose="02020603050405020304" pitchFamily="18" charset="0"/>
              </a:rPr>
              <a:t>1 + (2/3) </a:t>
            </a:r>
            <a:r>
              <a:rPr lang="en-US" sz="2000" dirty="0">
                <a:cs typeface="Times New Roman" panose="02020603050405020304" pitchFamily="18" charset="0"/>
                <a:sym typeface="Symbol" pitchFamily="18" charset="2"/>
              </a:rPr>
              <a:t> </a:t>
            </a:r>
            <a:r>
              <a:rPr lang="en-US" sz="2000" dirty="0">
                <a:cs typeface="Times New Roman" panose="02020603050405020304" pitchFamily="18" charset="0"/>
              </a:rPr>
              <a:t>1.67 (monatomic),  </a:t>
            </a:r>
          </a:p>
          <a:p>
            <a:pPr marL="742950" lvl="1" indent="-285750">
              <a:buFont typeface="Symbol" pitchFamily="18" charset="2"/>
              <a:buNone/>
            </a:pPr>
            <a:r>
              <a:rPr lang="en-US" sz="2000" dirty="0">
                <a:cs typeface="Times New Roman" panose="02020603050405020304" pitchFamily="18" charset="0"/>
              </a:rPr>
              <a:t>			1 + (2/5) </a:t>
            </a:r>
            <a:r>
              <a:rPr lang="en-US" sz="2000" dirty="0">
                <a:cs typeface="Times New Roman" panose="02020603050405020304" pitchFamily="18" charset="0"/>
                <a:sym typeface="Symbol" pitchFamily="18" charset="2"/>
              </a:rPr>
              <a:t></a:t>
            </a:r>
            <a:r>
              <a:rPr lang="en-US" sz="2000" dirty="0">
                <a:cs typeface="Times New Roman" panose="02020603050405020304" pitchFamily="18" charset="0"/>
              </a:rPr>
              <a:t> 1.4 (diatomic),  1 + (2/6) </a:t>
            </a:r>
            <a:r>
              <a:rPr lang="en-US" sz="2000" dirty="0">
                <a:cs typeface="Times New Roman" panose="02020603050405020304" pitchFamily="18" charset="0"/>
                <a:sym typeface="Symbol" pitchFamily="18" charset="2"/>
              </a:rPr>
              <a:t> </a:t>
            </a:r>
            <a:r>
              <a:rPr lang="en-US" sz="2000" dirty="0">
                <a:cs typeface="Times New Roman" panose="02020603050405020304" pitchFamily="18" charset="0"/>
              </a:rPr>
              <a:t>1.33 (polyatomic)</a:t>
            </a:r>
          </a:p>
        </p:txBody>
      </p:sp>
      <p:sp>
        <p:nvSpPr>
          <p:cNvPr id="57365" name="Rectangle 34"/>
          <p:cNvSpPr>
            <a:spLocks noChangeArrowheads="1"/>
          </p:cNvSpPr>
          <p:nvPr/>
        </p:nvSpPr>
        <p:spPr bwMode="auto">
          <a:xfrm>
            <a:off x="1808163" y="6338888"/>
            <a:ext cx="56925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cs typeface="Times New Roman" panose="02020603050405020304" pitchFamily="18" charset="0"/>
                <a:sym typeface="Symbol" pitchFamily="18" charset="2"/>
              </a:rPr>
              <a:t>(again, neglecting the vibrational degrees of freedom)</a:t>
            </a:r>
            <a:endParaRPr lang="en-US" sz="2000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366" name="Object 35"/>
              <p:cNvSpPr txBox="1"/>
              <p:nvPr/>
            </p:nvSpPr>
            <p:spPr bwMode="auto">
              <a:xfrm>
                <a:off x="4800600" y="914400"/>
                <a:ext cx="3124200" cy="5984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Sup>
                        <m:sSubSupPr>
                          <m:ctrlPr>
                            <a:rPr lang="en-US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sup>
                      </m:sSubSup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  <m:sup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𝛾</m:t>
                          </m:r>
                        </m:sup>
                      </m:sSup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𝑐𝑜𝑛𝑠𝑡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7366" name="Object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00600" y="914400"/>
                <a:ext cx="3124200" cy="5984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367" name="Rectangle 36"/>
          <p:cNvSpPr>
            <a:spLocks noChangeArrowheads="1"/>
          </p:cNvSpPr>
          <p:nvPr/>
        </p:nvSpPr>
        <p:spPr bwMode="auto">
          <a:xfrm>
            <a:off x="4009709" y="1579562"/>
            <a:ext cx="4876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000" dirty="0">
                <a:cs typeface="Times New Roman" panose="02020603050405020304" pitchFamily="18" charset="0"/>
              </a:rPr>
              <a:t>An adiabat is “steeper” than an isotherm: in an adiabatic process, the heat flowing out of the gas comes at the expense of its thermal energy </a:t>
            </a:r>
            <a:r>
              <a:rPr lang="en-US" sz="2000" dirty="0">
                <a:cs typeface="Times New Roman" panose="02020603050405020304" pitchFamily="18" charset="0"/>
                <a:sym typeface="Symbol" pitchFamily="18" charset="2"/>
              </a:rPr>
              <a:t> its temperature will decrease.</a:t>
            </a:r>
            <a:endParaRPr lang="en-US" sz="2000" dirty="0">
              <a:cs typeface="Times New Roman" panose="02020603050405020304" pitchFamily="18" charset="0"/>
            </a:endParaRPr>
          </a:p>
        </p:txBody>
      </p:sp>
      <p:sp>
        <p:nvSpPr>
          <p:cNvPr id="57368" name="Rectangle 37"/>
          <p:cNvSpPr>
            <a:spLocks noChangeArrowheads="1"/>
          </p:cNvSpPr>
          <p:nvPr/>
        </p:nvSpPr>
        <p:spPr bwMode="auto">
          <a:xfrm>
            <a:off x="1404938" y="2947988"/>
            <a:ext cx="4206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latin typeface="Arial" charset="0"/>
              </a:rPr>
              <a:t>V</a:t>
            </a:r>
            <a:r>
              <a:rPr lang="en-US" b="1" i="1" baseline="-25000">
                <a:latin typeface="Arial" charset="0"/>
              </a:rPr>
              <a:t>2</a:t>
            </a:r>
            <a:endParaRPr lang="en-US" b="1">
              <a:latin typeface="Arial" charset="0"/>
            </a:endParaRPr>
          </a:p>
        </p:txBody>
      </p:sp>
      <p:sp>
        <p:nvSpPr>
          <p:cNvPr id="57369" name="Line 38"/>
          <p:cNvSpPr>
            <a:spLocks noChangeShapeType="1"/>
          </p:cNvSpPr>
          <p:nvPr/>
        </p:nvSpPr>
        <p:spPr bwMode="auto">
          <a:xfrm>
            <a:off x="2100263" y="2819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70" name="Line 39"/>
          <p:cNvSpPr>
            <a:spLocks noChangeShapeType="1"/>
          </p:cNvSpPr>
          <p:nvPr/>
        </p:nvSpPr>
        <p:spPr bwMode="auto">
          <a:xfrm>
            <a:off x="1604963" y="19050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Object 3">
                <a:extLst>
                  <a:ext uri="{FF2B5EF4-FFF2-40B4-BE49-F238E27FC236}">
                    <a16:creationId xmlns:a16="http://schemas.microsoft.com/office/drawing/2014/main" id="{06252974-0FF2-457A-AE02-8DC81800F5FB}"/>
                  </a:ext>
                </a:extLst>
              </p:cNvPr>
              <p:cNvSpPr txBox="1"/>
              <p:nvPr/>
            </p:nvSpPr>
            <p:spPr bwMode="auto">
              <a:xfrm>
                <a:off x="232091" y="4758215"/>
                <a:ext cx="2093597" cy="7254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𝐴𝑠</m:t>
                      </m:r>
                      <m:r>
                        <a:rPr lang="en-US" sz="2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=1+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den>
                      </m:f>
                      <m:r>
                        <m:rPr>
                          <m:nor/>
                        </m:rP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Object 3">
                <a:extLst>
                  <a:ext uri="{FF2B5EF4-FFF2-40B4-BE49-F238E27FC236}">
                    <a16:creationId xmlns:a16="http://schemas.microsoft.com/office/drawing/2014/main" id="{06252974-0FF2-457A-AE02-8DC81800F5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2091" y="4758215"/>
                <a:ext cx="2093597" cy="72548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animBg="1"/>
      <p:bldP spid="57362" grpId="0"/>
      <p:bldP spid="57363" grpId="0"/>
      <p:bldP spid="57365" grpId="0"/>
      <p:bldP spid="57367" grpId="0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21088A-3386-44CE-A8DD-A63E7920FE8D}"/>
              </a:ext>
            </a:extLst>
          </p:cNvPr>
          <p:cNvSpPr txBox="1"/>
          <p:nvPr/>
        </p:nvSpPr>
        <p:spPr>
          <a:xfrm>
            <a:off x="2286000" y="3197302"/>
            <a:ext cx="4572000" cy="12125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Problems for practice on Friday:</a:t>
            </a:r>
          </a:p>
          <a:p>
            <a:pPr marL="0" marR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1.23, 1.24, 1.31, 1.32, 1.33, 1.34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90299C-2BB9-4675-AF5E-B8320858E4A2}"/>
              </a:ext>
            </a:extLst>
          </p:cNvPr>
          <p:cNvSpPr txBox="1"/>
          <p:nvPr/>
        </p:nvSpPr>
        <p:spPr>
          <a:xfrm>
            <a:off x="1981200" y="1295400"/>
            <a:ext cx="5410200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Assignment#2                   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Due 2/4/2022</a:t>
            </a:r>
          </a:p>
          <a:p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1.35, 1.39, 1.40 (only part a), </a:t>
            </a:r>
            <a:r>
              <a:rPr lang="en-US" sz="2400" strike="sngStrik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and 1.41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6F32C13-6A27-41C6-8834-730E8CF2880F}"/>
              </a:ext>
            </a:extLst>
          </p:cNvPr>
          <p:cNvSpPr txBox="1"/>
          <p:nvPr/>
        </p:nvSpPr>
        <p:spPr>
          <a:xfrm>
            <a:off x="1752600" y="4953000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Next: Isothermal and Adiabatic processes</a:t>
            </a:r>
          </a:p>
        </p:txBody>
      </p:sp>
    </p:spTree>
    <p:extLst>
      <p:ext uri="{BB962C8B-B14F-4D97-AF65-F5344CB8AC3E}">
        <p14:creationId xmlns:p14="http://schemas.microsoft.com/office/powerpoint/2010/main" val="194860749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1997</TotalTime>
  <Words>842</Words>
  <Application>Microsoft Office PowerPoint</Application>
  <PresentationFormat>On-screen Show (4:3)</PresentationFormat>
  <Paragraphs>121</Paragraphs>
  <Slides>9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Cambria Math</vt:lpstr>
      <vt:lpstr>Symbol</vt:lpstr>
      <vt:lpstr>Times New Roman</vt:lpstr>
      <vt:lpstr>Default Design</vt:lpstr>
      <vt:lpstr>Equation</vt:lpstr>
      <vt:lpstr>PowerPoint Presentation</vt:lpstr>
      <vt:lpstr>Comment on State Functions</vt:lpstr>
      <vt:lpstr>Quasi-static Processes in an Ideal Gas</vt:lpstr>
      <vt:lpstr>Isothermal Process in an Ideal Gas</vt:lpstr>
      <vt:lpstr>Work in Ideal-Gas Processes</vt:lpstr>
      <vt:lpstr>Adiabatic Process in an Ideal Gas</vt:lpstr>
      <vt:lpstr>PowerPoint Presentation</vt:lpstr>
      <vt:lpstr>Adiabatic Process in an Ideal Gas (cont.)</vt:lpstr>
      <vt:lpstr>PowerPoint Presentation</vt:lpstr>
    </vt:vector>
  </TitlesOfParts>
  <Company>Rutgers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Physics 351     Thermal Physics      Spring 2009</dc:title>
  <dc:creator>Weida Wu</dc:creator>
  <cp:lastModifiedBy>Tariq Gilani</cp:lastModifiedBy>
  <cp:revision>91</cp:revision>
  <dcterms:created xsi:type="dcterms:W3CDTF">2008-12-22T02:42:35Z</dcterms:created>
  <dcterms:modified xsi:type="dcterms:W3CDTF">2022-02-05T03:22:49Z</dcterms:modified>
</cp:coreProperties>
</file>